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11.03.2024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yvYVDRXfeM&amp;t=28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5eELHySnFho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SQKhR7VHOE&amp;list=PLJ2-31j4oXT6nu4CMJ-FnGBSWcNJ8GWVV&amp;index=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lh4tN64IPs&amp;list=PLJ2-31j4oXT6nu4CMJ-FnGBSWcNJ8GWVV&amp;index=5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QZPtAMQTdg&amp;list=PLJ2-31j4oXT6nu4CMJ-FnGBSWcNJ8GWVV&amp;index=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632848" cy="2520280"/>
          </a:xfrm>
        </p:spPr>
        <p:txBody>
          <a:bodyPr>
            <a:noAutofit/>
          </a:bodyPr>
          <a:lstStyle/>
          <a:p>
            <a:pPr marL="182880" lvl="0" indent="0" algn="ctr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None/>
            </a:pPr>
            <a:r>
              <a:rPr lang="uk-UA" sz="3200" b="1" i="1" dirty="0" smtClean="0">
                <a:solidFill>
                  <a:srgbClr val="FFC000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uk-UA" sz="3200" b="1" i="1" dirty="0" smtClean="0">
                <a:solidFill>
                  <a:srgbClr val="FFC000"/>
                </a:solidFill>
                <a:latin typeface="Times New Roman"/>
                <a:ea typeface="Calibri"/>
                <a:cs typeface="Times New Roman"/>
              </a:rPr>
            </a:br>
            <a:r>
              <a:rPr lang="uk-UA" sz="3200" b="1" i="1" dirty="0">
                <a:solidFill>
                  <a:srgbClr val="FFC000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uk-UA" sz="3200" b="1" i="1" dirty="0">
                <a:solidFill>
                  <a:srgbClr val="FFC000"/>
                </a:solidFill>
                <a:latin typeface="Times New Roman"/>
                <a:ea typeface="Calibri"/>
                <a:cs typeface="Times New Roman"/>
              </a:rPr>
            </a:br>
            <a:r>
              <a:rPr lang="uk-UA" sz="3200" b="1" i="1" dirty="0" smtClean="0">
                <a:solidFill>
                  <a:srgbClr val="FFC000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uk-UA" sz="3200" b="1" i="1" dirty="0" smtClean="0">
                <a:solidFill>
                  <a:srgbClr val="FFC000"/>
                </a:solidFill>
                <a:latin typeface="Times New Roman"/>
                <a:ea typeface="Calibri"/>
                <a:cs typeface="Times New Roman"/>
              </a:rPr>
            </a:br>
            <a:r>
              <a:rPr lang="uk-UA" sz="3200" b="1" i="1" dirty="0">
                <a:solidFill>
                  <a:srgbClr val="FFC000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uk-UA" sz="3200" b="1" i="1" dirty="0">
                <a:solidFill>
                  <a:srgbClr val="FFC000"/>
                </a:solidFill>
                <a:latin typeface="Times New Roman"/>
                <a:ea typeface="Calibri"/>
                <a:cs typeface="Times New Roman"/>
              </a:rPr>
            </a:br>
            <a:r>
              <a:rPr lang="uk-UA" sz="3200" b="1" i="1" smtClean="0">
                <a:solidFill>
                  <a:srgbClr val="FFC000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uk-UA" sz="3200" b="1" i="1" smtClean="0">
                <a:solidFill>
                  <a:srgbClr val="FFC000"/>
                </a:solidFill>
                <a:latin typeface="Times New Roman"/>
                <a:ea typeface="Calibri"/>
                <a:cs typeface="Times New Roman"/>
              </a:rPr>
            </a:br>
            <a:r>
              <a:rPr lang="uk-UA" sz="3200" b="1" i="1" smtClean="0">
                <a:solidFill>
                  <a:srgbClr val="FFC000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uk-UA" sz="3200" b="1" i="1" smtClean="0">
                <a:solidFill>
                  <a:srgbClr val="FFC000"/>
                </a:solidFill>
                <a:latin typeface="Times New Roman"/>
                <a:ea typeface="Calibri"/>
                <a:cs typeface="Times New Roman"/>
              </a:rPr>
            </a:br>
            <a:r>
              <a:rPr lang="uk-UA" sz="3200" b="1" i="1">
                <a:solidFill>
                  <a:srgbClr val="FFC000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uk-UA" sz="3200" b="1" i="1">
                <a:solidFill>
                  <a:srgbClr val="FFC000"/>
                </a:solidFill>
                <a:latin typeface="Times New Roman"/>
                <a:ea typeface="Calibri"/>
                <a:cs typeface="Times New Roman"/>
              </a:rPr>
            </a:br>
            <a:r>
              <a:rPr lang="uk-UA" sz="3200" b="1" i="1" smtClean="0">
                <a:solidFill>
                  <a:srgbClr val="FFC000"/>
                </a:solidFill>
                <a:latin typeface="Times New Roman"/>
                <a:ea typeface="Calibri"/>
                <a:cs typeface="Times New Roman"/>
              </a:rPr>
              <a:t>Навчимося </a:t>
            </a:r>
            <a:r>
              <a:rPr lang="uk-UA" sz="3200" b="1" i="1" dirty="0">
                <a:solidFill>
                  <a:srgbClr val="FFC000"/>
                </a:solidFill>
                <a:latin typeface="Times New Roman"/>
                <a:ea typeface="Calibri"/>
                <a:cs typeface="Times New Roman"/>
              </a:rPr>
              <a:t>протистояти </a:t>
            </a:r>
            <a:r>
              <a:rPr lang="uk-UA" sz="3200" b="1" i="1" dirty="0" err="1">
                <a:solidFill>
                  <a:srgbClr val="FFC000"/>
                </a:solidFill>
                <a:latin typeface="Times New Roman"/>
                <a:ea typeface="Calibri"/>
                <a:cs typeface="Times New Roman"/>
              </a:rPr>
              <a:t>кібербулінгу</a:t>
            </a:r>
            <a:r>
              <a:rPr lang="uk-UA" sz="3200" b="1" i="1" dirty="0">
                <a:solidFill>
                  <a:srgbClr val="FFC000"/>
                </a:solidFill>
                <a:latin typeface="Times New Roman"/>
                <a:ea typeface="Calibri"/>
                <a:cs typeface="Times New Roman"/>
              </a:rPr>
              <a:t> разом? Освітній серіал створений Міністерством цифрової трансформації України за підтримки ЮНІСЕФ в </a:t>
            </a:r>
            <a:r>
              <a:rPr lang="uk-UA" sz="3200" b="1" i="1" dirty="0" smtClean="0">
                <a:solidFill>
                  <a:srgbClr val="FFC000"/>
                </a:solidFill>
                <a:latin typeface="Times New Roman"/>
                <a:ea typeface="Calibri"/>
                <a:cs typeface="Times New Roman"/>
              </a:rPr>
              <a:t>Україні</a:t>
            </a:r>
            <a:br>
              <a:rPr lang="uk-UA" sz="3200" b="1" i="1" dirty="0" smtClean="0">
                <a:solidFill>
                  <a:srgbClr val="FFC000"/>
                </a:solidFill>
                <a:latin typeface="Times New Roman"/>
                <a:ea typeface="Calibri"/>
                <a:cs typeface="Times New Roman"/>
              </a:rPr>
            </a:br>
            <a:endParaRPr lang="ru-RU" sz="3200" b="1" i="1" dirty="0">
              <a:solidFill>
                <a:srgbClr val="FFC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844824"/>
            <a:ext cx="8208912" cy="482453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uk-UA" dirty="0" smtClean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uk-UA" dirty="0">
              <a:latin typeface="Times New Roman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uk-UA" dirty="0">
              <a:latin typeface="Times New Roman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4600" b="1" i="1" dirty="0" smtClean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Про </a:t>
            </a:r>
            <a:r>
              <a:rPr lang="uk-UA" sz="4600" b="1" i="1" dirty="0" err="1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кібербулінг</a:t>
            </a:r>
            <a:r>
              <a:rPr lang="uk-UA" sz="4600" b="1" i="1" dirty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 для підлітків. Вступ</a:t>
            </a:r>
            <a:r>
              <a:rPr lang="uk-UA" sz="4600" i="1" dirty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. </a:t>
            </a:r>
            <a:r>
              <a:rPr lang="uk-UA" sz="4600" u="sng" dirty="0">
                <a:solidFill>
                  <a:srgbClr val="FFC000"/>
                </a:solidFill>
                <a:latin typeface="Times New Roman"/>
                <a:ea typeface="Calibri"/>
                <a:cs typeface="Times New Roman"/>
                <a:hlinkClick r:id="rId2"/>
              </a:rPr>
              <a:t>https://www.youtube.com/watch?v=CyvYVDRXfeM&amp;t=28s</a:t>
            </a:r>
            <a:r>
              <a:rPr lang="uk-UA" sz="4600" dirty="0">
                <a:solidFill>
                  <a:srgbClr val="FFC000"/>
                </a:solidFill>
                <a:latin typeface="Times New Roman"/>
                <a:ea typeface="Calibri"/>
                <a:cs typeface="Times New Roman"/>
              </a:rPr>
              <a:t> </a:t>
            </a:r>
            <a:endParaRPr lang="ru-RU" sz="4600" dirty="0">
              <a:solidFill>
                <a:srgbClr val="FFC000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dirty="0">
                <a:latin typeface="Times New Roman"/>
                <a:ea typeface="Calibri"/>
                <a:cs typeface="Times New Roman"/>
              </a:rPr>
              <a:t> 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2400" dirty="0">
                <a:ea typeface="Calibri"/>
                <a:cs typeface="Times New Roman"/>
              </a:rPr>
              <a:t> </a:t>
            </a:r>
            <a:endParaRPr lang="ru-RU" sz="2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3139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2250216"/>
            <a:ext cx="7704856" cy="1972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uk-UA" sz="3200" b="1" i="1" dirty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Про </a:t>
            </a:r>
            <a:r>
              <a:rPr lang="uk-UA" sz="3200" b="1" i="1" dirty="0" err="1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кібербулінг</a:t>
            </a:r>
            <a:r>
              <a:rPr lang="uk-UA" sz="3200" b="1" i="1" dirty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 для підлітків. 1 </a:t>
            </a:r>
            <a:r>
              <a:rPr lang="uk-UA" sz="3200" b="1" i="1" dirty="0" smtClean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серія  </a:t>
            </a:r>
          </a:p>
          <a:p>
            <a:pPr lvl="0" algn="ctr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uk-UA" sz="3200" u="sng" dirty="0" smtClean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2"/>
              </a:rPr>
              <a:t>https</a:t>
            </a:r>
            <a:r>
              <a:rPr lang="uk-UA" sz="32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2"/>
              </a:rPr>
              <a:t>://www.youtube.com/watch?v=5eELHySnFho</a:t>
            </a:r>
            <a:r>
              <a:rPr lang="uk-UA" sz="3200" dirty="0">
                <a:solidFill>
                  <a:prstClr val="black">
                    <a:tint val="75000"/>
                  </a:prstClr>
                </a:solidFill>
                <a:latin typeface="Times New Roman"/>
                <a:ea typeface="Calibri"/>
                <a:cs typeface="Times New Roman"/>
              </a:rPr>
              <a:t> </a:t>
            </a:r>
            <a:endParaRPr lang="ru-RU" sz="2400" dirty="0">
              <a:solidFill>
                <a:prstClr val="black">
                  <a:tint val="75000"/>
                </a:prstClr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0244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551289"/>
            <a:ext cx="8496944" cy="7176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uk-UA" sz="3200" b="1" i="1" dirty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Про </a:t>
            </a:r>
            <a:r>
              <a:rPr lang="uk-UA" sz="3200" b="1" i="1" dirty="0" err="1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кібербулінг</a:t>
            </a:r>
            <a:r>
              <a:rPr lang="uk-UA" sz="3200" b="1" i="1" dirty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 для підлітків. 2 </a:t>
            </a:r>
            <a:r>
              <a:rPr lang="uk-UA" sz="3200" b="1" i="1" dirty="0" smtClean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серія  </a:t>
            </a:r>
          </a:p>
          <a:p>
            <a:pPr lvl="0" algn="ctr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uk-UA" sz="3200" b="1" i="1" dirty="0" smtClean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Як </a:t>
            </a:r>
            <a:r>
              <a:rPr lang="uk-UA" sz="3200" b="1" i="1" dirty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відбувається </a:t>
            </a:r>
            <a:r>
              <a:rPr lang="uk-UA" sz="3200" b="1" i="1" dirty="0" err="1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кібербулінг</a:t>
            </a:r>
            <a:r>
              <a:rPr lang="uk-UA" sz="3200" b="1" i="1" dirty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? </a:t>
            </a:r>
            <a:endParaRPr lang="uk-UA" sz="3200" b="1" i="1" dirty="0" smtClean="0">
              <a:solidFill>
                <a:srgbClr val="00B050"/>
              </a:solidFill>
              <a:latin typeface="Times New Roman"/>
              <a:ea typeface="Calibri"/>
              <a:cs typeface="Times New Roman"/>
            </a:endParaRPr>
          </a:p>
          <a:p>
            <a:pPr lvl="0" algn="ctr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endParaRPr lang="uk-UA" sz="3200" u="sng" dirty="0">
              <a:solidFill>
                <a:prstClr val="black">
                  <a:tint val="75000"/>
                </a:prstClr>
              </a:solidFill>
              <a:latin typeface="Times New Roman"/>
              <a:ea typeface="Calibri"/>
              <a:cs typeface="Times New Roman"/>
              <a:hlinkClick r:id="rId2"/>
            </a:endParaRPr>
          </a:p>
          <a:p>
            <a:pPr lvl="0" algn="ctr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uk-UA" sz="3200" u="sng" dirty="0" smtClean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2"/>
              </a:rPr>
              <a:t>https</a:t>
            </a:r>
            <a:r>
              <a:rPr lang="uk-UA" sz="32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2"/>
              </a:rPr>
              <a:t>://www.youtube.com/watch?v=CSQKhR7VHOE&amp;list=PLJ2-31j4oXT6nu4CMJ-FnGBSWcNJ8GWVV&amp;index=4</a:t>
            </a:r>
            <a:r>
              <a:rPr lang="uk-UA" sz="3200" dirty="0">
                <a:solidFill>
                  <a:prstClr val="black">
                    <a:tint val="75000"/>
                  </a:prstClr>
                </a:solidFill>
                <a:latin typeface="Times New Roman"/>
                <a:ea typeface="Calibri"/>
                <a:cs typeface="Times New Roman"/>
              </a:rPr>
              <a:t> </a:t>
            </a:r>
            <a:endParaRPr lang="uk-UA" sz="3200" dirty="0" smtClean="0">
              <a:solidFill>
                <a:prstClr val="black">
                  <a:tint val="75000"/>
                </a:prstClr>
              </a:solidFill>
              <a:latin typeface="Times New Roman"/>
              <a:ea typeface="Calibri"/>
              <a:cs typeface="Times New Roman"/>
            </a:endParaRPr>
          </a:p>
          <a:p>
            <a:pPr lvl="0" algn="ctr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endParaRPr lang="uk-UA" sz="3200" dirty="0">
              <a:solidFill>
                <a:prstClr val="black">
                  <a:tint val="75000"/>
                </a:prstClr>
              </a:solidFill>
              <a:latin typeface="Times New Roman"/>
              <a:ea typeface="Calibri"/>
              <a:cs typeface="Times New Roman"/>
            </a:endParaRPr>
          </a:p>
          <a:p>
            <a:pPr lvl="0" algn="ctr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endParaRPr lang="uk-UA" sz="3200" dirty="0" smtClean="0">
              <a:solidFill>
                <a:prstClr val="black">
                  <a:tint val="75000"/>
                </a:prstClr>
              </a:solidFill>
              <a:latin typeface="Times New Roman"/>
              <a:ea typeface="Calibri"/>
              <a:cs typeface="Times New Roman"/>
            </a:endParaRPr>
          </a:p>
          <a:p>
            <a:pPr lvl="0" algn="ctr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endParaRPr lang="uk-UA" sz="3200" dirty="0">
              <a:solidFill>
                <a:prstClr val="black">
                  <a:tint val="75000"/>
                </a:prstClr>
              </a:solidFill>
              <a:latin typeface="Times New Roman"/>
              <a:ea typeface="Calibri"/>
              <a:cs typeface="Times New Roman"/>
            </a:endParaRPr>
          </a:p>
          <a:p>
            <a:pPr lvl="0" algn="ctr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endParaRPr lang="ru-RU" sz="2400" dirty="0">
              <a:solidFill>
                <a:prstClr val="black">
                  <a:tint val="75000"/>
                </a:prstClr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067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551289"/>
            <a:ext cx="8424936" cy="7969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endParaRPr lang="uk-UA" sz="3200" dirty="0" smtClean="0">
              <a:solidFill>
                <a:prstClr val="black">
                  <a:tint val="75000"/>
                </a:prstClr>
              </a:solidFill>
              <a:latin typeface="Times New Roman"/>
              <a:ea typeface="Calibri"/>
              <a:cs typeface="Times New Roman"/>
            </a:endParaRPr>
          </a:p>
          <a:p>
            <a:pPr lvl="0" algn="ctr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uk-UA" sz="3200" b="1" i="1" dirty="0" smtClean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Про </a:t>
            </a:r>
            <a:r>
              <a:rPr lang="uk-UA" sz="3200" b="1" i="1" dirty="0" err="1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кібербулінг</a:t>
            </a:r>
            <a:r>
              <a:rPr lang="uk-UA" sz="3200" b="1" i="1" dirty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 для підлітків. 3 </a:t>
            </a:r>
            <a:r>
              <a:rPr lang="uk-UA" sz="3200" b="1" i="1" dirty="0" smtClean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серія  </a:t>
            </a:r>
          </a:p>
          <a:p>
            <a:pPr lvl="0" algn="ctr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uk-UA" sz="3200" b="1" i="1" dirty="0" smtClean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Що </a:t>
            </a:r>
            <a:r>
              <a:rPr lang="uk-UA" sz="3200" b="1" i="1" dirty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робити жертві </a:t>
            </a:r>
            <a:r>
              <a:rPr lang="uk-UA" sz="3200" b="1" i="1" dirty="0" err="1" smtClean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кібербулінгу</a:t>
            </a:r>
            <a:r>
              <a:rPr lang="uk-UA" sz="3200" b="1" i="1" dirty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?</a:t>
            </a:r>
            <a:endParaRPr lang="uk-UA" sz="3200" b="1" i="1" dirty="0" smtClean="0">
              <a:solidFill>
                <a:srgbClr val="00B050"/>
              </a:solidFill>
              <a:latin typeface="Times New Roman"/>
              <a:ea typeface="Calibri"/>
              <a:cs typeface="Times New Roman"/>
            </a:endParaRPr>
          </a:p>
          <a:p>
            <a:pPr lvl="0" algn="ctr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endParaRPr lang="uk-UA" sz="3200" u="sng" dirty="0" smtClean="0">
              <a:solidFill>
                <a:prstClr val="black">
                  <a:tint val="75000"/>
                </a:prstClr>
              </a:solidFill>
              <a:latin typeface="Times New Roman"/>
              <a:ea typeface="Calibri"/>
              <a:cs typeface="Times New Roman"/>
              <a:hlinkClick r:id="rId2"/>
            </a:endParaRPr>
          </a:p>
          <a:p>
            <a:pPr lvl="0" algn="ctr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uk-UA" sz="3200" u="sng" dirty="0" smtClean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2"/>
              </a:rPr>
              <a:t>https</a:t>
            </a:r>
            <a:r>
              <a:rPr lang="uk-UA" sz="32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2"/>
              </a:rPr>
              <a:t>://www.youtube.com/watch?v=Mlh4tN64IPs&amp;list=PLJ2-31j4oXT6nu4CMJ-FnGBSWcNJ8GWVV&amp;index=5</a:t>
            </a:r>
            <a:r>
              <a:rPr lang="uk-UA" sz="3200" dirty="0">
                <a:solidFill>
                  <a:prstClr val="black">
                    <a:tint val="75000"/>
                  </a:prstClr>
                </a:solidFill>
                <a:latin typeface="Times New Roman"/>
                <a:ea typeface="Calibri"/>
                <a:cs typeface="Times New Roman"/>
              </a:rPr>
              <a:t> </a:t>
            </a:r>
            <a:endParaRPr lang="uk-UA" sz="3200" dirty="0" smtClean="0">
              <a:solidFill>
                <a:prstClr val="black">
                  <a:tint val="75000"/>
                </a:prstClr>
              </a:solidFill>
              <a:latin typeface="Times New Roman"/>
              <a:ea typeface="Calibri"/>
              <a:cs typeface="Times New Roman"/>
            </a:endParaRPr>
          </a:p>
          <a:p>
            <a:pPr lvl="0" algn="ctr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endParaRPr lang="uk-UA" sz="3200" dirty="0">
              <a:solidFill>
                <a:prstClr val="black">
                  <a:tint val="75000"/>
                </a:prstClr>
              </a:solidFill>
              <a:latin typeface="Times New Roman"/>
              <a:ea typeface="Calibri"/>
              <a:cs typeface="Times New Roman"/>
            </a:endParaRPr>
          </a:p>
          <a:p>
            <a:pPr lvl="0" algn="ctr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endParaRPr lang="uk-UA" sz="3200" dirty="0" smtClean="0">
              <a:solidFill>
                <a:prstClr val="black">
                  <a:tint val="75000"/>
                </a:prstClr>
              </a:solidFill>
              <a:latin typeface="Times New Roman"/>
              <a:ea typeface="Calibri"/>
              <a:cs typeface="Times New Roman"/>
            </a:endParaRPr>
          </a:p>
          <a:p>
            <a:pPr lvl="0" algn="ctr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endParaRPr lang="uk-UA" sz="3200" dirty="0">
              <a:solidFill>
                <a:prstClr val="black">
                  <a:tint val="75000"/>
                </a:prstClr>
              </a:solidFill>
              <a:latin typeface="Times New Roman"/>
              <a:ea typeface="Calibri"/>
              <a:cs typeface="Times New Roman"/>
            </a:endParaRPr>
          </a:p>
          <a:p>
            <a:pPr lvl="0" algn="ctr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endParaRPr lang="ru-RU" sz="2400" dirty="0">
              <a:solidFill>
                <a:prstClr val="black">
                  <a:tint val="75000"/>
                </a:prstClr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0298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834444"/>
            <a:ext cx="8424936" cy="7470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endParaRPr lang="uk-UA" sz="3200" dirty="0" smtClean="0">
              <a:solidFill>
                <a:prstClr val="black">
                  <a:tint val="75000"/>
                </a:prstClr>
              </a:solidFill>
              <a:latin typeface="Times New Roman"/>
              <a:ea typeface="Calibri"/>
              <a:cs typeface="Times New Roman"/>
            </a:endParaRPr>
          </a:p>
          <a:p>
            <a:pPr lvl="0" algn="ctr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uk-UA" sz="3200" b="1" i="1" dirty="0" smtClean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Про </a:t>
            </a:r>
            <a:r>
              <a:rPr lang="uk-UA" sz="3200" b="1" i="1" dirty="0" err="1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кібербулінг</a:t>
            </a:r>
            <a:r>
              <a:rPr lang="uk-UA" sz="3200" b="1" i="1" dirty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 для підлітків. 4 </a:t>
            </a:r>
            <a:r>
              <a:rPr lang="uk-UA" sz="3200" b="1" i="1" dirty="0" smtClean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серія  </a:t>
            </a:r>
          </a:p>
          <a:p>
            <a:pPr lvl="0" algn="ctr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uk-UA" sz="3200" b="1" i="1" dirty="0" smtClean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Як </a:t>
            </a:r>
            <a:r>
              <a:rPr lang="uk-UA" sz="3200" b="1" i="1" dirty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допомогти другу-жертві? </a:t>
            </a:r>
            <a:endParaRPr lang="uk-UA" sz="3200" b="1" i="1" dirty="0" smtClean="0">
              <a:solidFill>
                <a:srgbClr val="00B050"/>
              </a:solidFill>
              <a:latin typeface="Times New Roman"/>
              <a:ea typeface="Calibri"/>
              <a:cs typeface="Times New Roman"/>
            </a:endParaRPr>
          </a:p>
          <a:p>
            <a:pPr lvl="0" algn="ctr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endParaRPr lang="uk-UA" sz="3200" u="sng" dirty="0">
              <a:solidFill>
                <a:prstClr val="black">
                  <a:tint val="75000"/>
                </a:prstClr>
              </a:solidFill>
              <a:latin typeface="Times New Roman"/>
              <a:ea typeface="Calibri"/>
              <a:cs typeface="Times New Roman"/>
              <a:hlinkClick r:id="rId2"/>
            </a:endParaRPr>
          </a:p>
          <a:p>
            <a:pPr lvl="0" algn="ctr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uk-UA" sz="3200" u="sng" dirty="0" smtClean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2"/>
              </a:rPr>
              <a:t>https</a:t>
            </a:r>
            <a:r>
              <a:rPr lang="uk-UA" sz="32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2"/>
              </a:rPr>
              <a:t>://www.youtube.com/watch?v=vQZPtAMQTdg&amp;list=PLJ2-31j4oXT6nu4CMJ-FnGBSWcNJ8GWVV&amp;index=6</a:t>
            </a:r>
            <a:r>
              <a:rPr lang="uk-UA" sz="2400" dirty="0">
                <a:solidFill>
                  <a:prstClr val="black">
                    <a:tint val="75000"/>
                  </a:prstClr>
                </a:solidFill>
                <a:ea typeface="Calibri"/>
                <a:cs typeface="Times New Roman"/>
              </a:rPr>
              <a:t> </a:t>
            </a:r>
            <a:endParaRPr lang="uk-UA" sz="2400" dirty="0" smtClean="0">
              <a:solidFill>
                <a:prstClr val="black">
                  <a:tint val="75000"/>
                </a:prstClr>
              </a:solidFill>
              <a:ea typeface="Calibri"/>
              <a:cs typeface="Times New Roman"/>
            </a:endParaRPr>
          </a:p>
          <a:p>
            <a:pPr lvl="0" algn="ctr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endParaRPr lang="uk-UA" sz="2400" dirty="0">
              <a:solidFill>
                <a:prstClr val="black">
                  <a:tint val="75000"/>
                </a:prstClr>
              </a:solidFill>
              <a:ea typeface="Calibri"/>
              <a:cs typeface="Times New Roman"/>
            </a:endParaRPr>
          </a:p>
          <a:p>
            <a:pPr lvl="0" algn="ctr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endParaRPr lang="uk-UA" sz="2400" dirty="0" smtClean="0">
              <a:solidFill>
                <a:prstClr val="black">
                  <a:tint val="75000"/>
                </a:prstClr>
              </a:solidFill>
              <a:ea typeface="Calibri"/>
              <a:cs typeface="Times New Roman"/>
            </a:endParaRPr>
          </a:p>
          <a:p>
            <a:pPr lvl="0" algn="ctr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endParaRPr lang="uk-UA" sz="2400" dirty="0">
              <a:solidFill>
                <a:prstClr val="black">
                  <a:tint val="75000"/>
                </a:prstClr>
              </a:solidFill>
              <a:ea typeface="Calibri"/>
              <a:cs typeface="Times New Roman"/>
            </a:endParaRPr>
          </a:p>
          <a:p>
            <a:pPr lvl="0" algn="ctr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endParaRPr lang="ru-RU" sz="2400" dirty="0">
              <a:solidFill>
                <a:prstClr val="black">
                  <a:tint val="75000"/>
                </a:prstClr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8357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29</TotalTime>
  <Words>63</Words>
  <Application>Microsoft Office PowerPoint</Application>
  <PresentationFormat>Экран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NewsPrint</vt:lpstr>
      <vt:lpstr>       Навчимося протистояти кібербулінгу разом? Освітній серіал створений Міністерством цифрової трансформації України за підтримки ЮНІСЕФ в Україні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Навчимося протистояти кібербулінгу разом? Освітній серіал створений Міністерством цифрової трансформації України за підтримки ЮНІСЕФ в Україні </dc:title>
  <dc:creator>пк</dc:creator>
  <cp:lastModifiedBy>пк</cp:lastModifiedBy>
  <cp:revision>3</cp:revision>
  <dcterms:created xsi:type="dcterms:W3CDTF">2024-03-07T14:01:05Z</dcterms:created>
  <dcterms:modified xsi:type="dcterms:W3CDTF">2024-03-11T06:57:36Z</dcterms:modified>
</cp:coreProperties>
</file>