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10"/>
  </p:notesMasterIdLst>
  <p:sldIdLst>
    <p:sldId id="256" r:id="rId4"/>
    <p:sldId id="257" r:id="rId5"/>
    <p:sldId id="258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400" b="0" strike="noStrike" spc="-1">
                <a:solidFill>
                  <a:srgbClr val="000000"/>
                </a:solidFill>
                <a:latin typeface="Arial"/>
              </a:rPr>
              <a:t>Для переміщення сторінки клацніть мишею</a:t>
            </a: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Для редагування формату приміток клацніть мишею</a:t>
            </a:r>
          </a:p>
        </p:txBody>
      </p:sp>
      <p:sp>
        <p:nvSpPr>
          <p:cNvPr id="14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&lt;верхній колонтитул&gt;</a:t>
            </a:r>
          </a:p>
        </p:txBody>
      </p:sp>
      <p:sp>
        <p:nvSpPr>
          <p:cNvPr id="149" name="PlaceHolder 4"/>
          <p:cNvSpPr>
            <a:spLocks noGrp="1"/>
          </p:cNvSpPr>
          <p:nvPr>
            <p:ph type="dt" idx="5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&lt;дата/час&gt;</a:t>
            </a:r>
          </a:p>
        </p:txBody>
      </p:sp>
      <p:sp>
        <p:nvSpPr>
          <p:cNvPr id="150" name="PlaceHolder 5"/>
          <p:cNvSpPr>
            <a:spLocks noGrp="1"/>
          </p:cNvSpPr>
          <p:nvPr>
            <p:ph type="ftr" idx="6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</a:p>
        </p:txBody>
      </p:sp>
      <p:sp>
        <p:nvSpPr>
          <p:cNvPr id="151" name="PlaceHolder 6"/>
          <p:cNvSpPr>
            <a:spLocks noGrp="1"/>
          </p:cNvSpPr>
          <p:nvPr>
            <p:ph type="sldNum" idx="7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B2ECC32D-8AEB-4B27-A193-95E388DAFCCE}" type="slidenum"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uk-UA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8649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7DF6AB7-FDAE-4DEE-B674-8DA3AF3DB9DF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7082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C753628-FE15-4375-BE55-D5E4B782E85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3327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A90588B-54D0-47B3-B768-D0F306DD580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587005B-8CE3-44B1-A75E-BB0916E3990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B8A28B7-09E6-4B70-8ED3-C5B3E613227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ABC7CA4-EDB5-4ED6-A89E-981CBCEB991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5B47AB5-C6FC-4067-ACA6-9E08E8233A1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6D690A1-8C3A-411C-AAF0-8E474915F1B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47056D6-323B-4284-ADA1-6E41A27CCE0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8E03D8E-D9D6-45F5-90D2-4663602DD31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096919E-7922-45E1-AFFE-5469BD0A8C3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90129D8-D637-4C69-8005-BB627661659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CDA2237-4CDE-4706-BB2C-5D65321B0B2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24B9D53-704C-48F5-9629-A391D933679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4B177735-C348-4631-96E8-2025056DAB8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F15C40A-0460-4283-B970-5A82BEDECEE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9B69795-85E6-48A4-A333-6F570C218A9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5E88430-D86A-474D-A9F3-AA5FB0F1F64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4BC2AA4B-EB31-42A6-ADA0-C7B062CCF76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6AA3CA5-D0E6-4E97-AD7D-81E1080E83E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EC5A345-6D8B-44B6-800C-5E1B096C7F7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B7FEDD70-F9A8-471A-BB85-C7A42157BBE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F0CE3A0-B127-4F8C-B1AA-8D1144392C2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DBC6BF83-6BAB-4F5E-A42A-593662D3AE5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742D899-CB1F-4E76-BF88-1EE130F5A9B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06F8A0D-9343-4390-B434-F7E0D082B40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Восьмиугольник 6" hidden="1"/>
          <p:cNvSpPr/>
          <p:nvPr/>
        </p:nvSpPr>
        <p:spPr>
          <a:xfrm rot="1360800">
            <a:off x="11395080" y="6053040"/>
            <a:ext cx="633600" cy="633600"/>
          </a:xfrm>
          <a:prstGeom prst="octagon">
            <a:avLst>
              <a:gd name="adj" fmla="val 29289"/>
            </a:avLst>
          </a:prstGeom>
          <a:noFill/>
          <a:ln w="317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 Light"/>
              <a:ea typeface="DejaVu Sans"/>
            </a:endParaRPr>
          </a:p>
        </p:txBody>
      </p:sp>
      <p:sp>
        <p:nvSpPr>
          <p:cNvPr id="12" name="Овал 8" hidden="1"/>
          <p:cNvSpPr/>
          <p:nvPr/>
        </p:nvSpPr>
        <p:spPr>
          <a:xfrm>
            <a:off x="11534040" y="6185880"/>
            <a:ext cx="72360" cy="723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51840" rIns="90000" bIns="5184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accent1"/>
              </a:solidFill>
              <a:latin typeface="Calibri Light"/>
              <a:ea typeface="DejaVu Sans"/>
            </a:endParaRPr>
          </a:p>
        </p:txBody>
      </p:sp>
      <p:sp>
        <p:nvSpPr>
          <p:cNvPr id="2" name="Овал 9" hidden="1"/>
          <p:cNvSpPr/>
          <p:nvPr/>
        </p:nvSpPr>
        <p:spPr>
          <a:xfrm>
            <a:off x="11892240" y="6561360"/>
            <a:ext cx="99360" cy="993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0560" rIns="90000" bIns="7056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 Light"/>
              <a:ea typeface="DejaVu Sans"/>
            </a:endParaRPr>
          </a:p>
        </p:txBody>
      </p:sp>
      <p:sp>
        <p:nvSpPr>
          <p:cNvPr id="3" name="Надпись 10" hidden="1"/>
          <p:cNvSpPr/>
          <p:nvPr/>
        </p:nvSpPr>
        <p:spPr>
          <a:xfrm>
            <a:off x="8734680" y="6278760"/>
            <a:ext cx="2509560" cy="183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1200" b="0" strike="noStrike" spc="-1">
                <a:solidFill>
                  <a:srgbClr val="375C1E"/>
                </a:solidFill>
                <a:latin typeface="Rockwell"/>
                <a:ea typeface="DejaVu Sans"/>
              </a:rPr>
              <a:t>Ваш логотип или название</a:t>
            </a:r>
            <a:endParaRPr lang="uk-UA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Овал 13" hidden="1"/>
          <p:cNvSpPr/>
          <p:nvPr/>
        </p:nvSpPr>
        <p:spPr>
          <a:xfrm>
            <a:off x="11342880" y="5990040"/>
            <a:ext cx="259560" cy="259560"/>
          </a:xfrm>
          <a:prstGeom prst="ellipse">
            <a:avLst/>
          </a:prstGeom>
          <a:noFill/>
          <a:ln w="317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accent1"/>
              </a:solidFill>
              <a:latin typeface="Calibri Light"/>
              <a:ea typeface="DejaVu Sans"/>
            </a:endParaRPr>
          </a:p>
        </p:txBody>
      </p:sp>
      <p:sp>
        <p:nvSpPr>
          <p:cNvPr id="5" name="Прямоугольник 17" hidden="1"/>
          <p:cNvSpPr/>
          <p:nvPr/>
        </p:nvSpPr>
        <p:spPr>
          <a:xfrm>
            <a:off x="0" y="6771240"/>
            <a:ext cx="12191040" cy="85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86400" rIns="90000" bIns="864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 Light"/>
              <a:ea typeface="DejaVu Sans"/>
            </a:endParaRPr>
          </a:p>
        </p:txBody>
      </p:sp>
      <p:sp>
        <p:nvSpPr>
          <p:cNvPr id="6" name="Прямоугольник 18" hidden="1"/>
          <p:cNvSpPr/>
          <p:nvPr/>
        </p:nvSpPr>
        <p:spPr>
          <a:xfrm>
            <a:off x="0" y="0"/>
            <a:ext cx="12191040" cy="85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86400" rIns="90000" bIns="864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 Light"/>
              <a:ea typeface="DejaVu Sans"/>
            </a:endParaRPr>
          </a:p>
        </p:txBody>
      </p:sp>
      <p:sp>
        <p:nvSpPr>
          <p:cNvPr id="7" name="Прямоугольник 19" hidden="1"/>
          <p:cNvSpPr/>
          <p:nvPr/>
        </p:nvSpPr>
        <p:spPr>
          <a:xfrm rot="5400000">
            <a:off x="-3383640" y="3384720"/>
            <a:ext cx="6856920" cy="85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86400" rIns="90000" bIns="864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 Light"/>
              <a:ea typeface="DejaVu Sans"/>
            </a:endParaRPr>
          </a:p>
        </p:txBody>
      </p:sp>
      <p:sp>
        <p:nvSpPr>
          <p:cNvPr id="8" name="Прямоугольник 20" hidden="1"/>
          <p:cNvSpPr/>
          <p:nvPr/>
        </p:nvSpPr>
        <p:spPr>
          <a:xfrm rot="5400000">
            <a:off x="8720640" y="3384720"/>
            <a:ext cx="6856920" cy="85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86400" rIns="90000" bIns="864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 Light"/>
              <a:ea typeface="DejaVu Sans"/>
            </a:endParaRPr>
          </a:p>
        </p:txBody>
      </p:sp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uk-UA" sz="4400" b="0" strike="noStrike" spc="-1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Восьмиугольник 6"/>
          <p:cNvSpPr/>
          <p:nvPr/>
        </p:nvSpPr>
        <p:spPr>
          <a:xfrm rot="1360800">
            <a:off x="11395080" y="6053040"/>
            <a:ext cx="633600" cy="633600"/>
          </a:xfrm>
          <a:prstGeom prst="octagon">
            <a:avLst>
              <a:gd name="adj" fmla="val 29289"/>
            </a:avLst>
          </a:prstGeom>
          <a:noFill/>
          <a:ln w="317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 Light"/>
              <a:ea typeface="DejaVu Sans"/>
            </a:endParaRPr>
          </a:p>
        </p:txBody>
      </p:sp>
      <p:sp>
        <p:nvSpPr>
          <p:cNvPr id="48" name="Овал 8"/>
          <p:cNvSpPr/>
          <p:nvPr/>
        </p:nvSpPr>
        <p:spPr>
          <a:xfrm>
            <a:off x="11534040" y="6185880"/>
            <a:ext cx="72360" cy="723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51840" rIns="90000" bIns="5184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accent1"/>
              </a:solidFill>
              <a:latin typeface="Calibri Light"/>
              <a:ea typeface="DejaVu Sans"/>
            </a:endParaRPr>
          </a:p>
        </p:txBody>
      </p:sp>
      <p:sp>
        <p:nvSpPr>
          <p:cNvPr id="49" name="Овал 9"/>
          <p:cNvSpPr/>
          <p:nvPr/>
        </p:nvSpPr>
        <p:spPr>
          <a:xfrm>
            <a:off x="11892240" y="6561360"/>
            <a:ext cx="99360" cy="993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0560" rIns="90000" bIns="7056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 Light"/>
              <a:ea typeface="DejaVu Sans"/>
            </a:endParaRPr>
          </a:p>
        </p:txBody>
      </p:sp>
      <p:sp>
        <p:nvSpPr>
          <p:cNvPr id="50" name="Надпись 10"/>
          <p:cNvSpPr/>
          <p:nvPr/>
        </p:nvSpPr>
        <p:spPr>
          <a:xfrm>
            <a:off x="8734680" y="6278760"/>
            <a:ext cx="2509560" cy="183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1200" b="0" strike="noStrike" spc="-1">
                <a:solidFill>
                  <a:srgbClr val="375C1E"/>
                </a:solidFill>
                <a:latin typeface="Rockwell"/>
                <a:ea typeface="DejaVu Sans"/>
              </a:rPr>
              <a:t>Ваш логотип или название</a:t>
            </a:r>
            <a:endParaRPr lang="uk-UA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Овал 13"/>
          <p:cNvSpPr/>
          <p:nvPr/>
        </p:nvSpPr>
        <p:spPr>
          <a:xfrm>
            <a:off x="11342880" y="5990040"/>
            <a:ext cx="259560" cy="259560"/>
          </a:xfrm>
          <a:prstGeom prst="ellipse">
            <a:avLst/>
          </a:prstGeom>
          <a:noFill/>
          <a:ln w="317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accent1"/>
              </a:solidFill>
              <a:latin typeface="Calibri Light"/>
              <a:ea typeface="DejaVu Sans"/>
            </a:endParaRPr>
          </a:p>
        </p:txBody>
      </p:sp>
      <p:sp>
        <p:nvSpPr>
          <p:cNvPr id="52" name="Прямоугольник 17"/>
          <p:cNvSpPr/>
          <p:nvPr/>
        </p:nvSpPr>
        <p:spPr>
          <a:xfrm>
            <a:off x="0" y="6771240"/>
            <a:ext cx="12191040" cy="85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86400" rIns="90000" bIns="864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 Light"/>
              <a:ea typeface="DejaVu Sans"/>
            </a:endParaRPr>
          </a:p>
        </p:txBody>
      </p:sp>
      <p:sp>
        <p:nvSpPr>
          <p:cNvPr id="53" name="Прямоугольник 18"/>
          <p:cNvSpPr/>
          <p:nvPr/>
        </p:nvSpPr>
        <p:spPr>
          <a:xfrm>
            <a:off x="0" y="0"/>
            <a:ext cx="12191040" cy="85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86400" rIns="90000" bIns="864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 Light"/>
              <a:ea typeface="DejaVu Sans"/>
            </a:endParaRPr>
          </a:p>
        </p:txBody>
      </p:sp>
      <p:sp>
        <p:nvSpPr>
          <p:cNvPr id="54" name="Прямоугольник 19"/>
          <p:cNvSpPr/>
          <p:nvPr/>
        </p:nvSpPr>
        <p:spPr>
          <a:xfrm rot="5400000">
            <a:off x="-3383640" y="3384720"/>
            <a:ext cx="6856920" cy="85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86400" rIns="90000" bIns="864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 Light"/>
              <a:ea typeface="DejaVu Sans"/>
            </a:endParaRPr>
          </a:p>
        </p:txBody>
      </p:sp>
      <p:sp>
        <p:nvSpPr>
          <p:cNvPr id="55" name="Прямоугольник 20"/>
          <p:cNvSpPr/>
          <p:nvPr/>
        </p:nvSpPr>
        <p:spPr>
          <a:xfrm rot="5400000">
            <a:off x="8720640" y="3384720"/>
            <a:ext cx="6856920" cy="85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86400" rIns="90000" bIns="864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 Light"/>
              <a:ea typeface="DejaVu Sans"/>
            </a:endParaRPr>
          </a:p>
        </p:txBody>
      </p:sp>
      <p:sp>
        <p:nvSpPr>
          <p:cNvPr id="56" name="PlaceHolder 1"/>
          <p:cNvSpPr>
            <a:spLocks noGrp="1"/>
          </p:cNvSpPr>
          <p:nvPr>
            <p:ph type="ftr" idx="1"/>
          </p:nvPr>
        </p:nvSpPr>
        <p:spPr>
          <a:xfrm>
            <a:off x="432000" y="6188760"/>
            <a:ext cx="8784000" cy="363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707070"/>
                </a:solidFill>
                <a:latin typeface="Calibri Light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strike="noStrike" spc="-1">
                <a:solidFill>
                  <a:srgbClr val="707070"/>
                </a:solidFill>
                <a:latin typeface="Calibri Light"/>
              </a:rPr>
              <a:t>&lt;нижній колонтитул&gt;</a:t>
            </a:r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ldNum" idx="2"/>
          </p:nvPr>
        </p:nvSpPr>
        <p:spPr>
          <a:xfrm>
            <a:off x="11496240" y="6155280"/>
            <a:ext cx="430920" cy="430920"/>
          </a:xfrm>
          <a:prstGeom prst="rect">
            <a:avLst/>
          </a:prstGeom>
          <a:noFill/>
          <a:ln w="3240">
            <a:solidFill>
              <a:srgbClr val="9ACB39"/>
            </a:solidFill>
            <a:round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200" b="1" i="1" strike="noStrike" spc="-1">
                <a:solidFill>
                  <a:srgbClr val="404040"/>
                </a:solidFill>
                <a:latin typeface="Rockwel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B855B14F-7E5A-4FED-8806-CB08C3AA2F32}" type="slidenum">
              <a:rPr lang="ru-RU" sz="1200" b="1" i="1" strike="noStrike" spc="-1">
                <a:solidFill>
                  <a:srgbClr val="404040"/>
                </a:solidFill>
                <a:latin typeface="Rockwell"/>
              </a:rPr>
              <a:t>‹#›</a:t>
            </a:fld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uk-UA" sz="4400" b="0" strike="noStrike" spc="-1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Восьмиугольник 6"/>
          <p:cNvSpPr/>
          <p:nvPr/>
        </p:nvSpPr>
        <p:spPr>
          <a:xfrm rot="1360800">
            <a:off x="11395080" y="6053040"/>
            <a:ext cx="633600" cy="633600"/>
          </a:xfrm>
          <a:prstGeom prst="octagon">
            <a:avLst>
              <a:gd name="adj" fmla="val 29289"/>
            </a:avLst>
          </a:prstGeom>
          <a:noFill/>
          <a:ln w="317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 Light"/>
              <a:ea typeface="DejaVu Sans"/>
            </a:endParaRPr>
          </a:p>
        </p:txBody>
      </p:sp>
      <p:sp>
        <p:nvSpPr>
          <p:cNvPr id="97" name="Овал 8"/>
          <p:cNvSpPr/>
          <p:nvPr/>
        </p:nvSpPr>
        <p:spPr>
          <a:xfrm>
            <a:off x="11534040" y="6185880"/>
            <a:ext cx="72360" cy="723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51840" rIns="90000" bIns="5184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accent1"/>
              </a:solidFill>
              <a:latin typeface="Calibri Light"/>
              <a:ea typeface="DejaVu Sans"/>
            </a:endParaRPr>
          </a:p>
        </p:txBody>
      </p:sp>
      <p:sp>
        <p:nvSpPr>
          <p:cNvPr id="98" name="Овал 9"/>
          <p:cNvSpPr/>
          <p:nvPr/>
        </p:nvSpPr>
        <p:spPr>
          <a:xfrm>
            <a:off x="11892240" y="6561360"/>
            <a:ext cx="99360" cy="993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0560" rIns="90000" bIns="7056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 Light"/>
              <a:ea typeface="DejaVu Sans"/>
            </a:endParaRPr>
          </a:p>
        </p:txBody>
      </p:sp>
      <p:sp>
        <p:nvSpPr>
          <p:cNvPr id="99" name="Надпись 10"/>
          <p:cNvSpPr/>
          <p:nvPr/>
        </p:nvSpPr>
        <p:spPr>
          <a:xfrm>
            <a:off x="8734680" y="6278760"/>
            <a:ext cx="2509560" cy="183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1200" b="0" strike="noStrike" spc="-1">
                <a:solidFill>
                  <a:srgbClr val="375C1E"/>
                </a:solidFill>
                <a:latin typeface="Rockwell"/>
                <a:ea typeface="DejaVu Sans"/>
              </a:rPr>
              <a:t>Ваш логотип или название</a:t>
            </a:r>
            <a:endParaRPr lang="uk-UA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Овал 13"/>
          <p:cNvSpPr/>
          <p:nvPr/>
        </p:nvSpPr>
        <p:spPr>
          <a:xfrm>
            <a:off x="11342880" y="5990040"/>
            <a:ext cx="259560" cy="259560"/>
          </a:xfrm>
          <a:prstGeom prst="ellipse">
            <a:avLst/>
          </a:prstGeom>
          <a:noFill/>
          <a:ln w="317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accent1"/>
              </a:solidFill>
              <a:latin typeface="Calibri Light"/>
              <a:ea typeface="DejaVu Sans"/>
            </a:endParaRPr>
          </a:p>
        </p:txBody>
      </p:sp>
      <p:sp>
        <p:nvSpPr>
          <p:cNvPr id="101" name="Прямоугольник 17"/>
          <p:cNvSpPr/>
          <p:nvPr/>
        </p:nvSpPr>
        <p:spPr>
          <a:xfrm>
            <a:off x="0" y="6771240"/>
            <a:ext cx="12191040" cy="85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86400" rIns="90000" bIns="864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 Light"/>
              <a:ea typeface="DejaVu Sans"/>
            </a:endParaRPr>
          </a:p>
        </p:txBody>
      </p:sp>
      <p:sp>
        <p:nvSpPr>
          <p:cNvPr id="102" name="Прямоугольник 18"/>
          <p:cNvSpPr/>
          <p:nvPr/>
        </p:nvSpPr>
        <p:spPr>
          <a:xfrm>
            <a:off x="0" y="0"/>
            <a:ext cx="12191040" cy="85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86400" rIns="90000" bIns="864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 Light"/>
              <a:ea typeface="DejaVu Sans"/>
            </a:endParaRPr>
          </a:p>
        </p:txBody>
      </p:sp>
      <p:sp>
        <p:nvSpPr>
          <p:cNvPr id="103" name="Прямоугольник 19"/>
          <p:cNvSpPr/>
          <p:nvPr/>
        </p:nvSpPr>
        <p:spPr>
          <a:xfrm rot="5400000">
            <a:off x="-3383640" y="3384720"/>
            <a:ext cx="6856920" cy="85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86400" rIns="90000" bIns="864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 Light"/>
              <a:ea typeface="DejaVu Sans"/>
            </a:endParaRPr>
          </a:p>
        </p:txBody>
      </p:sp>
      <p:sp>
        <p:nvSpPr>
          <p:cNvPr id="104" name="Прямоугольник 20"/>
          <p:cNvSpPr/>
          <p:nvPr/>
        </p:nvSpPr>
        <p:spPr>
          <a:xfrm rot="5400000">
            <a:off x="8720640" y="3384720"/>
            <a:ext cx="6856920" cy="85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86400" rIns="90000" bIns="864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 Light"/>
              <a:ea typeface="DejaVu Sans"/>
            </a:endParaRPr>
          </a:p>
        </p:txBody>
      </p:sp>
      <p:cxnSp>
        <p:nvCxnSpPr>
          <p:cNvPr id="105" name="Прямая со стрелкой 14"/>
          <p:cNvCxnSpPr/>
          <p:nvPr/>
        </p:nvCxnSpPr>
        <p:spPr>
          <a:xfrm>
            <a:off x="431640" y="3866400"/>
            <a:ext cx="11340720" cy="1080"/>
          </a:xfrm>
          <a:prstGeom prst="straightConnector1">
            <a:avLst/>
          </a:prstGeom>
          <a:ln w="0">
            <a:solidFill>
              <a:srgbClr val="BFBFBF"/>
            </a:solidFill>
            <a:tailEnd type="triangle" w="med" len="med"/>
          </a:ln>
        </p:spPr>
      </p:cxnSp>
      <p:sp>
        <p:nvSpPr>
          <p:cNvPr id="106" name="PlaceHolder 1"/>
          <p:cNvSpPr>
            <a:spLocks noGrp="1"/>
          </p:cNvSpPr>
          <p:nvPr>
            <p:ph type="ftr" idx="3"/>
          </p:nvPr>
        </p:nvSpPr>
        <p:spPr>
          <a:xfrm>
            <a:off x="432000" y="6188760"/>
            <a:ext cx="8784000" cy="363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707070"/>
                </a:solidFill>
                <a:latin typeface="Calibri Light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200" b="0" strike="noStrike" spc="-1">
                <a:solidFill>
                  <a:srgbClr val="707070"/>
                </a:solidFill>
                <a:latin typeface="Calibri Light"/>
              </a:rPr>
              <a:t>&lt;нижній колонтитул&gt;</a:t>
            </a:r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sldNum" idx="4"/>
          </p:nvPr>
        </p:nvSpPr>
        <p:spPr>
          <a:xfrm>
            <a:off x="11496240" y="6155280"/>
            <a:ext cx="430920" cy="430920"/>
          </a:xfrm>
          <a:prstGeom prst="rect">
            <a:avLst/>
          </a:prstGeom>
          <a:noFill/>
          <a:ln w="3240">
            <a:solidFill>
              <a:srgbClr val="9ACB39"/>
            </a:solidFill>
            <a:round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200" b="1" i="1" strike="noStrike" spc="-1">
                <a:solidFill>
                  <a:srgbClr val="404040"/>
                </a:solidFill>
                <a:latin typeface="Rockwel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AB1B4B4C-C7A8-4A20-A7DB-31B3A7B9F287}" type="slidenum">
              <a:rPr lang="ru-RU" sz="1200" b="1" i="1" strike="noStrike" spc="-1">
                <a:solidFill>
                  <a:srgbClr val="404040"/>
                </a:solidFill>
                <a:latin typeface="Rockwell"/>
              </a:rPr>
              <a:t>‹#›</a:t>
            </a:fld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uk-UA" sz="4400" b="0" strike="noStrike" spc="-1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3239280"/>
          </a:xfrm>
          <a:prstGeom prst="rect">
            <a:avLst/>
          </a:prstGeom>
          <a:solidFill>
            <a:srgbClr val="00B0F0"/>
          </a:solidFill>
          <a:ln w="0">
            <a:noFill/>
          </a:ln>
        </p:spPr>
        <p:txBody>
          <a:bodyPr lIns="432000" tIns="0" rIns="432000" bIns="144000" anchor="b">
            <a:no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4200" b="0" strike="noStrike" spc="-151" dirty="0" smtClean="0">
                <a:solidFill>
                  <a:srgbClr val="FFFF00"/>
                </a:solidFill>
                <a:latin typeface="Rockwell"/>
              </a:rPr>
              <a:t>ДПТНЗ </a:t>
            </a:r>
            <a:r>
              <a:rPr lang="uk-UA" sz="4200" b="0" strike="noStrike" spc="-151" dirty="0">
                <a:solidFill>
                  <a:srgbClr val="FFFF00"/>
                </a:solidFill>
                <a:latin typeface="Rockwell"/>
              </a:rPr>
              <a:t>“КЦПОРКТРС”</a:t>
            </a:r>
            <a:r>
              <a:rPr sz="4200" dirty="0"/>
              <a:t/>
            </a:r>
            <a:br>
              <a:rPr sz="4200" dirty="0"/>
            </a:br>
            <a:r>
              <a:rPr sz="4200" dirty="0"/>
              <a:t/>
            </a:r>
            <a:br>
              <a:rPr sz="4200" dirty="0"/>
            </a:br>
            <a:r>
              <a:rPr lang="uk-UA" sz="4200" b="0" strike="noStrike" spc="-151" dirty="0">
                <a:solidFill>
                  <a:srgbClr val="FFFF00"/>
                </a:solidFill>
                <a:latin typeface="Rockwell"/>
              </a:rPr>
              <a:t>          Національно-патріотичне виховання                           молоді під час війни</a:t>
            </a:r>
            <a:endParaRPr lang="uk-UA" sz="4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subTitle"/>
          </p:nvPr>
        </p:nvSpPr>
        <p:spPr>
          <a:xfrm>
            <a:off x="0" y="3258000"/>
            <a:ext cx="12191400" cy="3599280"/>
          </a:xfrm>
          <a:prstGeom prst="rect">
            <a:avLst/>
          </a:prstGeom>
          <a:solidFill>
            <a:srgbClr val="FFFF00">
              <a:alpha val="90000"/>
            </a:srgbClr>
          </a:solidFill>
          <a:ln w="0">
            <a:noFill/>
          </a:ln>
        </p:spPr>
        <p:txBody>
          <a:bodyPr lIns="432000" tIns="144000" rIns="0" bIns="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2100" b="0" strike="noStrike" spc="-1" dirty="0">
                <a:solidFill>
                  <a:srgbClr val="00B0F0"/>
                </a:solidFill>
                <a:latin typeface="Calibri Light"/>
              </a:rPr>
              <a:t>                                                                </a:t>
            </a:r>
            <a:endParaRPr lang="uk-UA" sz="21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uk-UA" sz="21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2100" b="0" strike="noStrike" spc="-1" dirty="0">
                <a:solidFill>
                  <a:srgbClr val="00B0F0"/>
                </a:solidFill>
                <a:latin typeface="Calibri Light"/>
              </a:rPr>
              <a:t>                                                                                                                             </a:t>
            </a:r>
            <a:r>
              <a:rPr lang="uk-UA" sz="2100" b="1" strike="noStrike" spc="-1" dirty="0">
                <a:solidFill>
                  <a:srgbClr val="00B0F0"/>
                </a:solidFill>
                <a:latin typeface="Calibri Light"/>
              </a:rPr>
              <a:t>Класний керівник гр. КДК-9-138 </a:t>
            </a:r>
            <a:endParaRPr lang="uk-UA" sz="21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2100" b="1" strike="noStrike" spc="-1" dirty="0">
                <a:solidFill>
                  <a:srgbClr val="00B0F0"/>
                </a:solidFill>
                <a:latin typeface="Calibri Light"/>
              </a:rPr>
              <a:t>                                                                                                                            </a:t>
            </a:r>
            <a:r>
              <a:rPr lang="uk-UA" sz="2100" b="1" strike="noStrike" spc="-1" dirty="0" smtClean="0">
                <a:solidFill>
                  <a:srgbClr val="00B0F0"/>
                </a:solidFill>
                <a:latin typeface="Calibri Light"/>
              </a:rPr>
              <a:t>     </a:t>
            </a:r>
            <a:r>
              <a:rPr lang="uk-UA" sz="2100" b="1" strike="noStrike" spc="-1" dirty="0">
                <a:solidFill>
                  <a:srgbClr val="00B0F0"/>
                </a:solidFill>
                <a:latin typeface="Calibri Light"/>
              </a:rPr>
              <a:t>Ольга ОРЕЛ</a:t>
            </a:r>
            <a:endParaRPr lang="uk-UA" sz="21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uk-UA" sz="21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uk-UA" sz="21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uk-UA" sz="21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2100" b="0" strike="noStrike" spc="-1" dirty="0">
                <a:solidFill>
                  <a:srgbClr val="00B0F0"/>
                </a:solidFill>
                <a:latin typeface="Calibri Light"/>
              </a:rPr>
              <a:t>                                                                          </a:t>
            </a:r>
            <a:r>
              <a:rPr lang="uk-UA" sz="2100" b="1" strike="noStrike" spc="-1" dirty="0">
                <a:solidFill>
                  <a:srgbClr val="00B0F0"/>
                </a:solidFill>
                <a:latin typeface="Calibri Light"/>
              </a:rPr>
              <a:t> м. Кривий Ріг, 2024</a:t>
            </a:r>
            <a:endParaRPr lang="uk-UA" sz="21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4" name="Объект 1"/>
          <p:cNvPicPr/>
          <p:nvPr/>
        </p:nvPicPr>
        <p:blipFill>
          <a:blip r:embed="rId3"/>
          <a:stretch/>
        </p:blipFill>
        <p:spPr>
          <a:xfrm>
            <a:off x="-72360" y="2880000"/>
            <a:ext cx="4391640" cy="377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400" cy="3239280"/>
          </a:xfrm>
          <a:prstGeom prst="rect">
            <a:avLst/>
          </a:prstGeom>
          <a:solidFill>
            <a:srgbClr val="00B0F0"/>
          </a:solidFill>
          <a:ln w="0">
            <a:noFill/>
          </a:ln>
        </p:spPr>
        <p:txBody>
          <a:bodyPr lIns="432000" tIns="0" rIns="432000" bIns="144000" anchor="b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4200" b="0" strike="noStrike" spc="-151">
                <a:solidFill>
                  <a:srgbClr val="FFFF00"/>
                </a:solidFill>
                <a:latin typeface="Rockwell"/>
              </a:rPr>
              <a:t>                     </a:t>
            </a:r>
            <a:endParaRPr lang="uk-UA" sz="4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subTitle"/>
          </p:nvPr>
        </p:nvSpPr>
        <p:spPr>
          <a:xfrm>
            <a:off x="-19440" y="3240000"/>
            <a:ext cx="12191400" cy="3959280"/>
          </a:xfrm>
          <a:prstGeom prst="rect">
            <a:avLst/>
          </a:prstGeom>
          <a:solidFill>
            <a:srgbClr val="FFFF00">
              <a:alpha val="90000"/>
            </a:srgbClr>
          </a:solidFill>
          <a:ln w="0">
            <a:noFill/>
          </a:ln>
        </p:spPr>
        <p:txBody>
          <a:bodyPr lIns="432000" tIns="144000" rIns="0" bIns="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2100" b="0" strike="noStrike" spc="-1">
                <a:solidFill>
                  <a:srgbClr val="00B0F0"/>
                </a:solidFill>
                <a:latin typeface="Calibri Light"/>
              </a:rPr>
              <a:t>                                                                </a:t>
            </a:r>
            <a:endParaRPr lang="uk-UA" sz="21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uk-UA" sz="21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uk-UA" sz="21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2100" b="1" strike="noStrike" spc="-1">
                <a:solidFill>
                  <a:srgbClr val="00B0F0"/>
                </a:solidFill>
                <a:latin typeface="Calibri Light"/>
              </a:rPr>
              <a:t>Патріотизм — громадянське почуття, змістом якого є любов до Батьківщини і готовність пожертвувати своїми інтересами заради неї, відданість своєму народові, гордість за надбання національної культури, особливе емоційне переживання своєї приналежності до країни та свого громадянства, мови, історії, традицій.</a:t>
            </a:r>
            <a:endParaRPr lang="uk-UA" sz="21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uk-UA" sz="21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2100" b="0" strike="noStrike" spc="-1">
                <a:solidFill>
                  <a:srgbClr val="00B0F0"/>
                </a:solidFill>
                <a:latin typeface="Calibri Light"/>
              </a:rPr>
              <a:t>                                                                         </a:t>
            </a:r>
            <a:endParaRPr lang="uk-UA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Прямоугольник 156"/>
          <p:cNvSpPr/>
          <p:nvPr/>
        </p:nvSpPr>
        <p:spPr>
          <a:xfrm>
            <a:off x="0" y="624600"/>
            <a:ext cx="6275880" cy="333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Мета проведення – набуття молодим поколінням соціального досвіду, успадкування духовних надбань українського народу, досягнення високої культури міжнаціональних взаємин, формування у молоді, незалежно від національної приналежності, рис громадянина Української держави.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8" name="Объект 2"/>
          <p:cNvPicPr/>
          <p:nvPr/>
        </p:nvPicPr>
        <p:blipFill>
          <a:blip r:embed="rId3"/>
          <a:stretch/>
        </p:blipFill>
        <p:spPr>
          <a:xfrm>
            <a:off x="23400" y="2340000"/>
            <a:ext cx="2339280" cy="2159280"/>
          </a:xfrm>
          <a:prstGeom prst="rect">
            <a:avLst/>
          </a:prstGeom>
          <a:ln w="0">
            <a:noFill/>
          </a:ln>
        </p:spPr>
      </p:pic>
      <p:pic>
        <p:nvPicPr>
          <p:cNvPr id="159" name="Рисунок 158"/>
          <p:cNvPicPr/>
          <p:nvPr/>
        </p:nvPicPr>
        <p:blipFill>
          <a:blip r:embed="rId4"/>
          <a:srcRect l="-35156" t="615938" b="342917"/>
          <a:stretch/>
        </p:blipFill>
        <p:spPr>
          <a:xfrm>
            <a:off x="7200000" y="360"/>
            <a:ext cx="4860000" cy="269964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0560" y="43500"/>
            <a:ext cx="4498057" cy="3376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360360" y="249120"/>
            <a:ext cx="11338920" cy="4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200" b="0" strike="noStrike" spc="-1">
                <a:solidFill>
                  <a:srgbClr val="00B0F0"/>
                </a:solidFill>
                <a:latin typeface="Rockwell"/>
              </a:rPr>
              <a:t>                    Проведення заходів: </a:t>
            </a: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1" name="Рисунок 1"/>
          <p:cNvPicPr/>
          <p:nvPr/>
        </p:nvPicPr>
        <p:blipFill>
          <a:blip r:embed="rId2"/>
          <a:stretch/>
        </p:blipFill>
        <p:spPr>
          <a:xfrm>
            <a:off x="9157680" y="5705640"/>
            <a:ext cx="2894760" cy="1151280"/>
          </a:xfrm>
          <a:prstGeom prst="rect">
            <a:avLst/>
          </a:prstGeom>
          <a:ln w="0">
            <a:noFill/>
          </a:ln>
        </p:spPr>
      </p:pic>
      <p:sp>
        <p:nvSpPr>
          <p:cNvPr id="162" name="Прямоугольник 1"/>
          <p:cNvSpPr/>
          <p:nvPr/>
        </p:nvSpPr>
        <p:spPr>
          <a:xfrm>
            <a:off x="9157680" y="5985000"/>
            <a:ext cx="3033360" cy="844200"/>
          </a:xfrm>
          <a:prstGeom prst="rect">
            <a:avLst/>
          </a:prstGeom>
          <a:solidFill>
            <a:srgbClr val="9A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 Light"/>
              <a:ea typeface="DejaVu Sans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/>
          </p:nvPr>
        </p:nvSpPr>
        <p:spPr>
          <a:xfrm>
            <a:off x="180000" y="1620000"/>
            <a:ext cx="6119280" cy="523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uk-UA" sz="2100" b="1" strike="noStrike" spc="-1">
                <a:solidFill>
                  <a:srgbClr val="404040"/>
                </a:solidFill>
                <a:latin typeface="Calibri Light"/>
                <a:ea typeface="Microsoft YaHei"/>
              </a:rPr>
              <a:t>22.01.24 -Виховний захід присвячений </a:t>
            </a:r>
            <a:r>
              <a:rPr lang="uk-UA" sz="2000" b="1" strike="noStrike" spc="-1">
                <a:solidFill>
                  <a:srgbClr val="000000"/>
                </a:solidFill>
                <a:latin typeface="Calibri Light"/>
                <a:ea typeface="Microsoft YaHei"/>
              </a:rPr>
              <a:t>Дню Соборності тa Свободи України «Єдина. Соборна. Незламна».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uk-UA" sz="2000" b="1" strike="noStrike" spc="-1">
                <a:solidFill>
                  <a:srgbClr val="000000"/>
                </a:solidFill>
                <a:latin typeface="Calibri Light"/>
                <a:ea typeface="Microsoft YaHei"/>
              </a:rPr>
              <a:t>23.01.24-Інформаційний центр «Україна незалежна, соборна, неподільна».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uk-UA" sz="14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uk-UA" sz="2000" b="1" strike="noStrike" spc="-1">
                <a:solidFill>
                  <a:srgbClr val="000000"/>
                </a:solidFill>
                <a:latin typeface="Calibri Light"/>
                <a:ea typeface="Microsoft YaHei"/>
              </a:rPr>
              <a:t>26.01.24-Інформаційний центр  «27 січня - Міжнародний день</a:t>
            </a:r>
            <a:r>
              <a:rPr lang="ru-RU" sz="2000" b="1" strike="noStrike" spc="-1">
                <a:solidFill>
                  <a:srgbClr val="000000"/>
                </a:solidFill>
                <a:latin typeface="Calibri Light"/>
                <a:ea typeface="Microsoft YaHei"/>
              </a:rPr>
              <a:t> </a:t>
            </a:r>
            <a:r>
              <a:rPr lang="uk-UA" sz="2000" b="1" strike="noStrike" spc="-1">
                <a:solidFill>
                  <a:srgbClr val="000000"/>
                </a:solidFill>
                <a:latin typeface="Calibri Light"/>
                <a:ea typeface="Microsoft YaHei"/>
              </a:rPr>
              <a:t>пам’яті жертв Голокосту».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uk-UA" sz="14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uk-UA" sz="2000" b="1" strike="noStrike" spc="-1">
                <a:solidFill>
                  <a:srgbClr val="000000"/>
                </a:solidFill>
                <a:latin typeface="Calibri Light"/>
                <a:ea typeface="Microsoft YaHei"/>
              </a:rPr>
              <a:t>29.01.24-Історичний урок «Пам′ятаємо Крути. Крути, як відродження українства». Перегляд д/ф про події під Крутами у січні 1918.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uk-UA" sz="14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uk-UA" sz="14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4" name="Рисунок 163"/>
          <p:cNvPicPr/>
          <p:nvPr/>
        </p:nvPicPr>
        <p:blipFill>
          <a:blip r:embed="rId3"/>
          <a:stretch/>
        </p:blipFill>
        <p:spPr>
          <a:xfrm>
            <a:off x="7920000" y="-15480"/>
            <a:ext cx="3959280" cy="1634760"/>
          </a:xfrm>
          <a:prstGeom prst="rect">
            <a:avLst/>
          </a:prstGeom>
          <a:ln w="0">
            <a:noFill/>
          </a:ln>
        </p:spPr>
      </p:pic>
      <p:pic>
        <p:nvPicPr>
          <p:cNvPr id="165" name="Рисунок 164"/>
          <p:cNvPicPr/>
          <p:nvPr/>
        </p:nvPicPr>
        <p:blipFill>
          <a:blip r:embed="rId4"/>
          <a:stretch/>
        </p:blipFill>
        <p:spPr>
          <a:xfrm>
            <a:off x="7380000" y="1478160"/>
            <a:ext cx="3959280" cy="1941120"/>
          </a:xfrm>
          <a:prstGeom prst="rect">
            <a:avLst/>
          </a:prstGeom>
          <a:ln w="0">
            <a:noFill/>
          </a:ln>
        </p:spPr>
      </p:pic>
      <p:pic>
        <p:nvPicPr>
          <p:cNvPr id="166" name="Рисунок 165"/>
          <p:cNvPicPr/>
          <p:nvPr/>
        </p:nvPicPr>
        <p:blipFill>
          <a:blip r:embed="rId5"/>
          <a:stretch/>
        </p:blipFill>
        <p:spPr>
          <a:xfrm>
            <a:off x="6840000" y="3238200"/>
            <a:ext cx="4139280" cy="1981080"/>
          </a:xfrm>
          <a:prstGeom prst="rect">
            <a:avLst/>
          </a:prstGeom>
          <a:ln w="0">
            <a:noFill/>
          </a:ln>
        </p:spPr>
      </p:pic>
      <p:pic>
        <p:nvPicPr>
          <p:cNvPr id="167" name="Рисунок 166"/>
          <p:cNvPicPr/>
          <p:nvPr/>
        </p:nvPicPr>
        <p:blipFill>
          <a:blip r:embed="rId6"/>
          <a:stretch/>
        </p:blipFill>
        <p:spPr>
          <a:xfrm>
            <a:off x="6300000" y="4860000"/>
            <a:ext cx="3911040" cy="1997280"/>
          </a:xfrm>
          <a:prstGeom prst="rect">
            <a:avLst/>
          </a:prstGeom>
          <a:ln w="0">
            <a:noFill/>
          </a:ln>
        </p:spPr>
      </p:pic>
      <p:pic>
        <p:nvPicPr>
          <p:cNvPr id="168" name="Рисунок 167"/>
          <p:cNvPicPr/>
          <p:nvPr/>
        </p:nvPicPr>
        <p:blipFill>
          <a:blip r:embed="rId7"/>
          <a:stretch/>
        </p:blipFill>
        <p:spPr>
          <a:xfrm>
            <a:off x="60120" y="0"/>
            <a:ext cx="2639880" cy="198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360360" y="249120"/>
            <a:ext cx="11338920" cy="4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200" b="0" strike="noStrike" spc="-1">
                <a:solidFill>
                  <a:srgbClr val="00B0F0"/>
                </a:solidFill>
                <a:latin typeface="Rockwell"/>
              </a:rPr>
              <a:t>              Проведення заходів: </a:t>
            </a: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0" name="Рисунок 3"/>
          <p:cNvPicPr/>
          <p:nvPr/>
        </p:nvPicPr>
        <p:blipFill>
          <a:blip r:embed="rId2"/>
          <a:stretch/>
        </p:blipFill>
        <p:spPr>
          <a:xfrm>
            <a:off x="9157680" y="5705640"/>
            <a:ext cx="2894760" cy="1151280"/>
          </a:xfrm>
          <a:prstGeom prst="rect">
            <a:avLst/>
          </a:prstGeom>
          <a:ln w="0">
            <a:noFill/>
          </a:ln>
        </p:spPr>
      </p:pic>
      <p:sp>
        <p:nvSpPr>
          <p:cNvPr id="171" name="Прямоугольник 4"/>
          <p:cNvSpPr/>
          <p:nvPr/>
        </p:nvSpPr>
        <p:spPr>
          <a:xfrm>
            <a:off x="9157680" y="5985000"/>
            <a:ext cx="3033360" cy="844200"/>
          </a:xfrm>
          <a:prstGeom prst="rect">
            <a:avLst/>
          </a:prstGeom>
          <a:solidFill>
            <a:srgbClr val="9A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 Light"/>
              <a:ea typeface="DejaVu Sans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180000" y="864360"/>
            <a:ext cx="6479280" cy="599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uk-UA" sz="2000" b="1" strike="noStrike" spc="-1">
                <a:solidFill>
                  <a:srgbClr val="000000"/>
                </a:solidFill>
                <a:latin typeface="Calibri Light"/>
                <a:ea typeface="Microsoft YaHei"/>
              </a:rPr>
              <a:t>28.01.24-Бесіда  «З історії української символіки».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uk-UA" sz="2000" b="1" strike="noStrike" spc="-1">
                <a:solidFill>
                  <a:srgbClr val="000000"/>
                </a:solidFill>
                <a:latin typeface="Calibri Light"/>
                <a:ea typeface="Microsoft YaHei"/>
              </a:rPr>
              <a:t>07.02.24-Презентування Першої друкованої книги в Україні.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uk-UA" sz="2000" b="1" strike="noStrike" spc="-1">
                <a:solidFill>
                  <a:srgbClr val="000000"/>
                </a:solidFill>
                <a:latin typeface="Calibri Light"/>
                <a:ea typeface="Microsoft YaHei"/>
              </a:rPr>
              <a:t>13.02.24-Виховна година присвячена воїнам - афганцям «Стоїть в скорботі мати - Україна, біля могил дітей своїх стоїть».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uk-UA" sz="2000" b="1" strike="noStrike" spc="-1">
                <a:solidFill>
                  <a:srgbClr val="000000"/>
                </a:solidFill>
                <a:latin typeface="Calibri Light"/>
                <a:ea typeface="Microsoft YaHei"/>
              </a:rPr>
              <a:t>19.02.24-Інформаційний центр «19 лютого1992  – затверджений Державний герб України».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uk-UA" sz="14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uk-UA" sz="14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3" name="Объект 4"/>
          <p:cNvPicPr/>
          <p:nvPr/>
        </p:nvPicPr>
        <p:blipFill>
          <a:blip r:embed="rId3"/>
          <a:stretch/>
        </p:blipFill>
        <p:spPr>
          <a:xfrm>
            <a:off x="0" y="0"/>
            <a:ext cx="1439280" cy="1523160"/>
          </a:xfrm>
          <a:prstGeom prst="rect">
            <a:avLst/>
          </a:prstGeom>
          <a:ln w="0">
            <a:noFill/>
          </a:ln>
        </p:spPr>
      </p:pic>
      <p:pic>
        <p:nvPicPr>
          <p:cNvPr id="174" name="Рисунок 173"/>
          <p:cNvPicPr/>
          <p:nvPr/>
        </p:nvPicPr>
        <p:blipFill>
          <a:blip r:embed="rId4"/>
          <a:stretch/>
        </p:blipFill>
        <p:spPr>
          <a:xfrm>
            <a:off x="6840000" y="0"/>
            <a:ext cx="4139280" cy="1979280"/>
          </a:xfrm>
          <a:prstGeom prst="rect">
            <a:avLst/>
          </a:prstGeom>
          <a:ln w="0">
            <a:noFill/>
          </a:ln>
        </p:spPr>
      </p:pic>
      <p:pic>
        <p:nvPicPr>
          <p:cNvPr id="175" name="Рисунок 174"/>
          <p:cNvPicPr/>
          <p:nvPr/>
        </p:nvPicPr>
        <p:blipFill>
          <a:blip r:embed="rId5"/>
          <a:stretch/>
        </p:blipFill>
        <p:spPr>
          <a:xfrm>
            <a:off x="7740000" y="1800000"/>
            <a:ext cx="4139280" cy="2159280"/>
          </a:xfrm>
          <a:prstGeom prst="rect">
            <a:avLst/>
          </a:prstGeom>
          <a:ln w="0">
            <a:noFill/>
          </a:ln>
        </p:spPr>
      </p:pic>
      <p:pic>
        <p:nvPicPr>
          <p:cNvPr id="176" name="Рисунок 175"/>
          <p:cNvPicPr/>
          <p:nvPr/>
        </p:nvPicPr>
        <p:blipFill>
          <a:blip r:embed="rId6"/>
          <a:stretch/>
        </p:blipFill>
        <p:spPr>
          <a:xfrm>
            <a:off x="6761160" y="3240000"/>
            <a:ext cx="4218120" cy="1979280"/>
          </a:xfrm>
          <a:prstGeom prst="rect">
            <a:avLst/>
          </a:prstGeom>
          <a:ln w="0">
            <a:noFill/>
          </a:ln>
        </p:spPr>
      </p:pic>
      <p:pic>
        <p:nvPicPr>
          <p:cNvPr id="177" name="Рисунок 176"/>
          <p:cNvPicPr/>
          <p:nvPr/>
        </p:nvPicPr>
        <p:blipFill>
          <a:blip r:embed="rId7"/>
          <a:stretch/>
        </p:blipFill>
        <p:spPr>
          <a:xfrm>
            <a:off x="7740000" y="4849920"/>
            <a:ext cx="4139280" cy="197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360360" y="249120"/>
            <a:ext cx="11338920" cy="430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200" b="0" strike="noStrike" spc="-1">
                <a:solidFill>
                  <a:srgbClr val="00B0F0"/>
                </a:solidFill>
                <a:latin typeface="Rockwell"/>
              </a:rPr>
              <a:t>                                           Проведення заходів: </a:t>
            </a: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9" name="Рисунок 4"/>
          <p:cNvPicPr/>
          <p:nvPr/>
        </p:nvPicPr>
        <p:blipFill>
          <a:blip r:embed="rId2"/>
          <a:stretch/>
        </p:blipFill>
        <p:spPr>
          <a:xfrm>
            <a:off x="9157680" y="5705640"/>
            <a:ext cx="2894760" cy="1151280"/>
          </a:xfrm>
          <a:prstGeom prst="rect">
            <a:avLst/>
          </a:prstGeom>
          <a:ln w="0">
            <a:noFill/>
          </a:ln>
        </p:spPr>
      </p:pic>
      <p:sp>
        <p:nvSpPr>
          <p:cNvPr id="180" name="Прямоугольник 2"/>
          <p:cNvSpPr/>
          <p:nvPr/>
        </p:nvSpPr>
        <p:spPr>
          <a:xfrm>
            <a:off x="9157680" y="5985000"/>
            <a:ext cx="3033360" cy="844200"/>
          </a:xfrm>
          <a:prstGeom prst="rect">
            <a:avLst/>
          </a:prstGeom>
          <a:solidFill>
            <a:srgbClr val="9A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 Light"/>
              <a:ea typeface="DejaVu Sans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5399640" y="1260000"/>
            <a:ext cx="6791400" cy="539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uk-UA" sz="1800" b="1" strike="noStrike" spc="-1">
                <a:solidFill>
                  <a:srgbClr val="000000"/>
                </a:solidFill>
                <a:latin typeface="Calibri Light"/>
                <a:ea typeface="Microsoft YaHei"/>
              </a:rPr>
              <a:t>20.02.24-Урок пам’яті до Дня Героїв Небесної Сотні присвячений учасникам історичних подій Революції Гідності, які загинули за демократію, європейський вибір, свободу і права людини в Україні. Мета: вшанувати пам'ять Героїв Небесної Сотні, розповісти про події на Майдані, виховувати патріотизм, повагу до героїчних поступок та бажання діяти на благо своєї країни.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uk-UA" sz="1800" b="1" strike="noStrike" spc="-1">
                <a:solidFill>
                  <a:srgbClr val="000000"/>
                </a:solidFill>
                <a:latin typeface="Calibri Light"/>
                <a:ea typeface="Microsoft YaHei"/>
              </a:rPr>
              <a:t>19.02.24-Відповідно до Спільного плану закладу з Саксаганським Р(М)ТЦК та СП  щодо національно-патріотичного виховання молоді, з метою військово-професійної орієнтації цивільної молоді, підготовки здобувачів освіти до військо-патріотичної гри «Сокіл» («Джура») в КЦПОРКТРС відбулася зустріч здобувачів освіти з представниками Саксаганського Р(М)ТЦК. Метою заходу було інформувати присутніх здобувачів освіти  про можливість отримання військових професій. 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uk-UA" sz="1800" b="1" strike="noStrike" spc="-1">
                <a:solidFill>
                  <a:srgbClr val="000000"/>
                </a:solidFill>
                <a:latin typeface="Calibri Light"/>
                <a:ea typeface="Microsoft YaHei"/>
              </a:rPr>
              <a:t>22.02.24-Інформування здобувачів освіти щодо відзначення  Міжнародного дня підтримки жертв злочинів.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uk-UA" sz="1800" b="1" strike="noStrike" spc="-1">
                <a:solidFill>
                  <a:srgbClr val="000000"/>
                </a:solidFill>
                <a:latin typeface="Calibri Light"/>
                <a:ea typeface="Microsoft YaHei"/>
              </a:rPr>
              <a:t>Протягом місяця -Бесіди «Яким є ідеал сучасної молодої людини, громадянина України».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uk-UA" sz="14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uk-UA" sz="14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2" name="Объект 3"/>
          <p:cNvPicPr/>
          <p:nvPr/>
        </p:nvPicPr>
        <p:blipFill>
          <a:blip r:embed="rId3"/>
          <a:stretch/>
        </p:blipFill>
        <p:spPr>
          <a:xfrm>
            <a:off x="8820000" y="6107760"/>
            <a:ext cx="899280" cy="731520"/>
          </a:xfrm>
          <a:prstGeom prst="rect">
            <a:avLst/>
          </a:prstGeom>
          <a:ln w="0">
            <a:noFill/>
          </a:ln>
        </p:spPr>
      </p:pic>
      <p:pic>
        <p:nvPicPr>
          <p:cNvPr id="183" name="Рисунок 182"/>
          <p:cNvPicPr/>
          <p:nvPr/>
        </p:nvPicPr>
        <p:blipFill>
          <a:blip r:embed="rId4"/>
          <a:stretch/>
        </p:blipFill>
        <p:spPr>
          <a:xfrm>
            <a:off x="607500" y="137520"/>
            <a:ext cx="3059280" cy="1658520"/>
          </a:xfrm>
          <a:prstGeom prst="rect">
            <a:avLst/>
          </a:prstGeom>
          <a:ln w="0">
            <a:noFill/>
          </a:ln>
        </p:spPr>
      </p:pic>
      <p:pic>
        <p:nvPicPr>
          <p:cNvPr id="184" name="Рисунок 183"/>
          <p:cNvPicPr/>
          <p:nvPr/>
        </p:nvPicPr>
        <p:blipFill>
          <a:blip r:embed="rId5"/>
          <a:srcRect t="580743" r="153316" b="207"/>
          <a:stretch/>
        </p:blipFill>
        <p:spPr>
          <a:xfrm>
            <a:off x="2700000" y="249120"/>
            <a:ext cx="2472840" cy="1619280"/>
          </a:xfrm>
          <a:prstGeom prst="rect">
            <a:avLst/>
          </a:prstGeom>
          <a:ln w="0">
            <a:noFill/>
          </a:ln>
        </p:spPr>
      </p:pic>
      <p:pic>
        <p:nvPicPr>
          <p:cNvPr id="185" name="Рисунок 184"/>
          <p:cNvPicPr/>
          <p:nvPr/>
        </p:nvPicPr>
        <p:blipFill>
          <a:blip r:embed="rId6"/>
          <a:stretch/>
        </p:blipFill>
        <p:spPr>
          <a:xfrm>
            <a:off x="270360" y="4129020"/>
            <a:ext cx="3059280" cy="1824120"/>
          </a:xfrm>
          <a:prstGeom prst="rect">
            <a:avLst/>
          </a:prstGeom>
          <a:ln w="0">
            <a:noFill/>
          </a:ln>
        </p:spPr>
      </p:pic>
      <p:pic>
        <p:nvPicPr>
          <p:cNvPr id="186" name="Рисунок 185"/>
          <p:cNvPicPr/>
          <p:nvPr/>
        </p:nvPicPr>
        <p:blipFill>
          <a:blip r:embed="rId7"/>
          <a:stretch/>
        </p:blipFill>
        <p:spPr>
          <a:xfrm>
            <a:off x="1957140" y="4842000"/>
            <a:ext cx="3419280" cy="1817280"/>
          </a:xfrm>
          <a:prstGeom prst="rect">
            <a:avLst/>
          </a:prstGeom>
          <a:ln w="0">
            <a:noFill/>
          </a:ln>
        </p:spPr>
      </p:pic>
      <p:pic>
        <p:nvPicPr>
          <p:cNvPr id="187" name="Рисунок 186"/>
          <p:cNvPicPr/>
          <p:nvPr/>
        </p:nvPicPr>
        <p:blipFill>
          <a:blip r:embed="rId8"/>
          <a:stretch/>
        </p:blipFill>
        <p:spPr>
          <a:xfrm>
            <a:off x="787500" y="2167740"/>
            <a:ext cx="2879280" cy="1799280"/>
          </a:xfrm>
          <a:prstGeom prst="rect">
            <a:avLst/>
          </a:prstGeom>
          <a:ln w="0">
            <a:noFill/>
          </a:ln>
        </p:spPr>
      </p:pic>
      <p:pic>
        <p:nvPicPr>
          <p:cNvPr id="188" name="Рисунок 187"/>
          <p:cNvPicPr/>
          <p:nvPr/>
        </p:nvPicPr>
        <p:blipFill>
          <a:blip r:embed="rId9"/>
          <a:srcRect t="639671" r="119180" b="388447"/>
          <a:stretch/>
        </p:blipFill>
        <p:spPr>
          <a:xfrm>
            <a:off x="3240000" y="1980000"/>
            <a:ext cx="1798920" cy="2630160"/>
          </a:xfrm>
          <a:prstGeom prst="rect">
            <a:avLst/>
          </a:prstGeom>
          <a:ln w="0">
            <a:noFill/>
          </a:ln>
        </p:spPr>
      </p:pic>
      <p:pic>
        <p:nvPicPr>
          <p:cNvPr id="189" name="Рисунок 188"/>
          <p:cNvPicPr/>
          <p:nvPr/>
        </p:nvPicPr>
        <p:blipFill>
          <a:blip r:embed="rId5"/>
          <a:srcRect t="383125" r="235625" b="625"/>
          <a:stretch/>
        </p:blipFill>
        <p:spPr>
          <a:xfrm>
            <a:off x="2700360" y="355320"/>
            <a:ext cx="2519640" cy="1804680"/>
          </a:xfrm>
          <a:prstGeom prst="rect">
            <a:avLst/>
          </a:prstGeom>
          <a:ln w="0">
            <a:noFill/>
          </a:ln>
        </p:spPr>
      </p:pic>
      <p:pic>
        <p:nvPicPr>
          <p:cNvPr id="190" name="Рисунок 189"/>
          <p:cNvPicPr/>
          <p:nvPr/>
        </p:nvPicPr>
        <p:blipFill>
          <a:blip r:embed="rId9"/>
          <a:srcRect t="625000" r="224722" b="378906"/>
          <a:stretch/>
        </p:blipFill>
        <p:spPr>
          <a:xfrm>
            <a:off x="3059280" y="2170440"/>
            <a:ext cx="1979640" cy="2689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Номер слайда 2"/>
          <p:cNvSpPr/>
          <p:nvPr/>
        </p:nvSpPr>
        <p:spPr>
          <a:xfrm>
            <a:off x="11496240" y="6155280"/>
            <a:ext cx="430920" cy="430920"/>
          </a:xfrm>
          <a:prstGeom prst="ellipse">
            <a:avLst/>
          </a:prstGeom>
          <a:noFill/>
          <a:ln w="3175">
            <a:solidFill>
              <a:srgbClr val="9ACB3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140F75AD-736B-4C14-BA87-2C31FC40363E}" type="slidenum">
              <a:rPr lang="ru-RU" sz="1200" b="1" i="1" strike="noStrike" spc="-1">
                <a:solidFill>
                  <a:srgbClr val="404040"/>
                </a:solidFill>
                <a:latin typeface="Rockwell"/>
                <a:ea typeface="DejaVu Sans"/>
              </a:rPr>
              <a:t>6</a:t>
            </a:fld>
            <a:endParaRPr lang="uk-UA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1"/>
          <p:cNvSpPr>
            <a:spLocks noGrp="1"/>
          </p:cNvSpPr>
          <p:nvPr>
            <p:ph/>
          </p:nvPr>
        </p:nvSpPr>
        <p:spPr>
          <a:xfrm>
            <a:off x="412920" y="3972960"/>
            <a:ext cx="41436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/>
          </p:nvPr>
        </p:nvSpPr>
        <p:spPr>
          <a:xfrm>
            <a:off x="43164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/>
          </p:nvPr>
        </p:nvSpPr>
        <p:spPr>
          <a:xfrm>
            <a:off x="90396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/>
          </p:nvPr>
        </p:nvSpPr>
        <p:spPr>
          <a:xfrm>
            <a:off x="137592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5"/>
          <p:cNvSpPr>
            <a:spLocks noGrp="1"/>
          </p:cNvSpPr>
          <p:nvPr>
            <p:ph/>
          </p:nvPr>
        </p:nvSpPr>
        <p:spPr>
          <a:xfrm>
            <a:off x="184788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6"/>
          <p:cNvSpPr>
            <a:spLocks noGrp="1"/>
          </p:cNvSpPr>
          <p:nvPr>
            <p:ph/>
          </p:nvPr>
        </p:nvSpPr>
        <p:spPr>
          <a:xfrm>
            <a:off x="6077160" y="3972960"/>
            <a:ext cx="41436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7"/>
          <p:cNvSpPr>
            <a:spLocks noGrp="1"/>
          </p:cNvSpPr>
          <p:nvPr>
            <p:ph/>
          </p:nvPr>
        </p:nvSpPr>
        <p:spPr>
          <a:xfrm>
            <a:off x="231984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8"/>
          <p:cNvSpPr>
            <a:spLocks noGrp="1"/>
          </p:cNvSpPr>
          <p:nvPr>
            <p:ph/>
          </p:nvPr>
        </p:nvSpPr>
        <p:spPr>
          <a:xfrm>
            <a:off x="279180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9"/>
          <p:cNvSpPr>
            <a:spLocks noGrp="1"/>
          </p:cNvSpPr>
          <p:nvPr>
            <p:ph/>
          </p:nvPr>
        </p:nvSpPr>
        <p:spPr>
          <a:xfrm>
            <a:off x="326376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10"/>
          <p:cNvSpPr>
            <a:spLocks noGrp="1"/>
          </p:cNvSpPr>
          <p:nvPr>
            <p:ph/>
          </p:nvPr>
        </p:nvSpPr>
        <p:spPr>
          <a:xfrm>
            <a:off x="468000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11"/>
          <p:cNvSpPr>
            <a:spLocks noGrp="1"/>
          </p:cNvSpPr>
          <p:nvPr>
            <p:ph/>
          </p:nvPr>
        </p:nvSpPr>
        <p:spPr>
          <a:xfrm>
            <a:off x="373608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12"/>
          <p:cNvSpPr>
            <a:spLocks noGrp="1"/>
          </p:cNvSpPr>
          <p:nvPr>
            <p:ph/>
          </p:nvPr>
        </p:nvSpPr>
        <p:spPr>
          <a:xfrm>
            <a:off x="420804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13"/>
          <p:cNvSpPr>
            <a:spLocks noGrp="1"/>
          </p:cNvSpPr>
          <p:nvPr>
            <p:ph/>
          </p:nvPr>
        </p:nvSpPr>
        <p:spPr>
          <a:xfrm>
            <a:off x="515196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14"/>
          <p:cNvSpPr>
            <a:spLocks noGrp="1"/>
          </p:cNvSpPr>
          <p:nvPr>
            <p:ph/>
          </p:nvPr>
        </p:nvSpPr>
        <p:spPr>
          <a:xfrm>
            <a:off x="562392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15"/>
          <p:cNvSpPr>
            <a:spLocks noGrp="1"/>
          </p:cNvSpPr>
          <p:nvPr>
            <p:ph/>
          </p:nvPr>
        </p:nvSpPr>
        <p:spPr>
          <a:xfrm>
            <a:off x="609588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16"/>
          <p:cNvSpPr>
            <a:spLocks noGrp="1"/>
          </p:cNvSpPr>
          <p:nvPr>
            <p:ph/>
          </p:nvPr>
        </p:nvSpPr>
        <p:spPr>
          <a:xfrm>
            <a:off x="656784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17"/>
          <p:cNvSpPr>
            <a:spLocks noGrp="1"/>
          </p:cNvSpPr>
          <p:nvPr>
            <p:ph/>
          </p:nvPr>
        </p:nvSpPr>
        <p:spPr>
          <a:xfrm>
            <a:off x="704016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18"/>
          <p:cNvSpPr>
            <a:spLocks noGrp="1"/>
          </p:cNvSpPr>
          <p:nvPr>
            <p:ph/>
          </p:nvPr>
        </p:nvSpPr>
        <p:spPr>
          <a:xfrm>
            <a:off x="751212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19"/>
          <p:cNvSpPr>
            <a:spLocks noGrp="1"/>
          </p:cNvSpPr>
          <p:nvPr>
            <p:ph/>
          </p:nvPr>
        </p:nvSpPr>
        <p:spPr>
          <a:xfrm>
            <a:off x="798408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20"/>
          <p:cNvSpPr>
            <a:spLocks noGrp="1"/>
          </p:cNvSpPr>
          <p:nvPr>
            <p:ph/>
          </p:nvPr>
        </p:nvSpPr>
        <p:spPr>
          <a:xfrm>
            <a:off x="845604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1"/>
          <p:cNvSpPr>
            <a:spLocks noGrp="1"/>
          </p:cNvSpPr>
          <p:nvPr>
            <p:ph/>
          </p:nvPr>
        </p:nvSpPr>
        <p:spPr>
          <a:xfrm>
            <a:off x="892800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2"/>
          <p:cNvSpPr>
            <a:spLocks noGrp="1"/>
          </p:cNvSpPr>
          <p:nvPr>
            <p:ph/>
          </p:nvPr>
        </p:nvSpPr>
        <p:spPr>
          <a:xfrm>
            <a:off x="1034424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23"/>
          <p:cNvSpPr>
            <a:spLocks noGrp="1"/>
          </p:cNvSpPr>
          <p:nvPr>
            <p:ph/>
          </p:nvPr>
        </p:nvSpPr>
        <p:spPr>
          <a:xfrm>
            <a:off x="939996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24"/>
          <p:cNvSpPr>
            <a:spLocks noGrp="1"/>
          </p:cNvSpPr>
          <p:nvPr>
            <p:ph/>
          </p:nvPr>
        </p:nvSpPr>
        <p:spPr>
          <a:xfrm>
            <a:off x="987228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5"/>
          <p:cNvSpPr>
            <a:spLocks noGrp="1"/>
          </p:cNvSpPr>
          <p:nvPr>
            <p:ph/>
          </p:nvPr>
        </p:nvSpPr>
        <p:spPr>
          <a:xfrm>
            <a:off x="1081620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6"/>
          <p:cNvSpPr>
            <a:spLocks noGrp="1"/>
          </p:cNvSpPr>
          <p:nvPr>
            <p:ph/>
          </p:nvPr>
        </p:nvSpPr>
        <p:spPr>
          <a:xfrm>
            <a:off x="11288160" y="3597480"/>
            <a:ext cx="37692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8" name="Рисунок 32"/>
          <p:cNvPicPr/>
          <p:nvPr/>
        </p:nvPicPr>
        <p:blipFill>
          <a:blip r:embed="rId2"/>
          <a:stretch/>
        </p:blipFill>
        <p:spPr>
          <a:xfrm>
            <a:off x="83160" y="113760"/>
            <a:ext cx="11997000" cy="6745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Great Pitch Decks - Environment">
      <a:dk1>
        <a:srgbClr val="000000"/>
      </a:dk1>
      <a:lt1>
        <a:srgbClr val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Great Pitch Decks - Environment">
      <a:dk1>
        <a:srgbClr val="000000"/>
      </a:dk1>
      <a:lt1>
        <a:srgbClr val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Great Pitch Decks - Environment">
      <a:dk1>
        <a:srgbClr val="000000"/>
      </a:dk1>
      <a:lt1>
        <a:srgbClr val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в красочном исполнении</Template>
  <TotalTime>229</TotalTime>
  <Words>368</Words>
  <Application>Microsoft Office PowerPoint</Application>
  <PresentationFormat>Широкоэкранный</PresentationFormat>
  <Paragraphs>47</Paragraphs>
  <Slides>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</vt:i4>
      </vt:variant>
    </vt:vector>
  </HeadingPairs>
  <TitlesOfParts>
    <vt:vector size="17" baseType="lpstr">
      <vt:lpstr>Microsoft YaHei</vt:lpstr>
      <vt:lpstr>Arial</vt:lpstr>
      <vt:lpstr>Calibri Light</vt:lpstr>
      <vt:lpstr>DejaVu Sans</vt:lpstr>
      <vt:lpstr>Rockwell</vt:lpstr>
      <vt:lpstr>Symbol</vt:lpstr>
      <vt:lpstr>Times New Roman</vt:lpstr>
      <vt:lpstr>Wingdings</vt:lpstr>
      <vt:lpstr>Тема Office</vt:lpstr>
      <vt:lpstr>Тема Office</vt:lpstr>
      <vt:lpstr>Тема Office</vt:lpstr>
      <vt:lpstr>ДПТНЗ “КЦПОРКТРС”            Національно-патріотичне виховання                           молоді під час війни</vt:lpstr>
      <vt:lpstr>                     </vt:lpstr>
      <vt:lpstr>                    Проведення заходів: </vt:lpstr>
      <vt:lpstr>              Проведення заходів: </vt:lpstr>
      <vt:lpstr>                                           Проведення заходів: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ДПТНЗ “КЦПОРКТРС”            Національно-патріотичне виховання                           молоді під час війни</dc:title>
  <dc:subject/>
  <dc:creator/>
  <dc:description/>
  <cp:lastModifiedBy>User</cp:lastModifiedBy>
  <cp:revision>8</cp:revision>
  <dcterms:created xsi:type="dcterms:W3CDTF">2022-10-13T10:21:55Z</dcterms:created>
  <dcterms:modified xsi:type="dcterms:W3CDTF">2024-02-23T13:20:07Z</dcterms:modified>
  <dc:language>uk-UA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3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25</vt:i4>
  </property>
</Properties>
</file>