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pbullying.com.ua/" TargetMode="External"/><Relationship Id="rId2" Type="http://schemas.openxmlformats.org/officeDocument/2006/relationships/hyperlink" Target="https://www.unicef.org/ukraine/cyberb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08111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uk-UA" sz="36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Calibri"/>
                <a:cs typeface="Times New Roman"/>
              </a:rPr>
              <a:t>Булінг</a:t>
            </a:r>
            <a:r>
              <a:rPr lang="uk-UA" sz="3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Calibri"/>
                <a:cs typeface="Times New Roman"/>
              </a:rPr>
              <a:t>, </a:t>
            </a:r>
            <a:r>
              <a:rPr lang="uk-UA" sz="36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Calibri"/>
                <a:cs typeface="Times New Roman"/>
              </a:rPr>
              <a:t>кібербулінг</a:t>
            </a:r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Calibri"/>
                <a:cs typeface="Times New Roman"/>
              </a:rPr>
              <a:t/>
            </a:r>
            <a:b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Calibri"/>
                <a:cs typeface="Times New Roman"/>
              </a:rPr>
            </a:b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24936" cy="53285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uk-UA" sz="960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Гарячі </a:t>
            </a:r>
            <a:r>
              <a:rPr lang="uk-UA" sz="96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лінії для підтримки:</a:t>
            </a:r>
            <a:endParaRPr lang="ru-RU" sz="960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96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Національна гаряча лінія ГО «</a:t>
            </a:r>
            <a:r>
              <a:rPr lang="uk-UA" sz="9600" dirty="0" err="1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Ла</a:t>
            </a:r>
            <a:r>
              <a:rPr lang="uk-UA" sz="96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uk-UA" sz="9600" dirty="0" err="1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Страда</a:t>
            </a:r>
            <a:r>
              <a:rPr lang="uk-UA" sz="96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»: 0 800 500 333,  116 111</a:t>
            </a:r>
            <a:endParaRPr lang="ru-RU" sz="960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96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Національна гаряча лінія із запобігання домашньому насильству: 116-123; 116-111; 0 800 600 225</a:t>
            </a:r>
            <a:endParaRPr lang="ru-RU" sz="960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96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Національна гаряча лінія НГО «Магнолія» для вчителів і батьків </a:t>
            </a:r>
            <a:r>
              <a:rPr lang="uk-UA" sz="9600" dirty="0" smtClean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116-000</a:t>
            </a:r>
            <a:endParaRPr lang="ru-RU" sz="960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96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Дізнавайтеся також:</a:t>
            </a:r>
            <a:endParaRPr lang="ru-RU" sz="960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9600" dirty="0" err="1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Кібербулінг</a:t>
            </a:r>
            <a:r>
              <a:rPr lang="uk-UA" sz="96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 – що це та як це зупинити? </a:t>
            </a:r>
            <a:r>
              <a:rPr lang="uk-UA" sz="9600" u="sng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  <a:hlinkClick r:id="rId2"/>
              </a:rPr>
              <a:t>https://www.unicef.org/ukraine/cyberb</a:t>
            </a:r>
            <a:r>
              <a:rPr lang="uk-UA" sz="96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... </a:t>
            </a:r>
            <a:endParaRPr lang="ru-RU" sz="9600" dirty="0">
              <a:solidFill>
                <a:schemeClr val="tx1"/>
              </a:solidFill>
              <a:latin typeface="Cambria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96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Що таке булінг? </a:t>
            </a:r>
            <a:r>
              <a:rPr lang="uk-UA" sz="9600" u="sng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  <a:hlinkClick r:id="rId3"/>
              </a:rPr>
              <a:t>https://www.stopbullying.com.ua</a:t>
            </a:r>
            <a:r>
              <a:rPr lang="uk-UA" sz="9600" u="sng" dirty="0">
                <a:solidFill>
                  <a:srgbClr val="0000FF"/>
                </a:solidFill>
                <a:latin typeface="Cambria" pitchFamily="18" charset="0"/>
                <a:ea typeface="Calibri"/>
                <a:cs typeface="Times New Roman"/>
                <a:hlinkClick r:id="rId3"/>
              </a:rPr>
              <a:t>/</a:t>
            </a:r>
            <a:r>
              <a:rPr lang="uk-UA" sz="9600" dirty="0">
                <a:latin typeface="Cambria" pitchFamily="18" charset="0"/>
                <a:ea typeface="Calibri"/>
                <a:cs typeface="Times New Roman"/>
              </a:rPr>
              <a:t> </a:t>
            </a:r>
            <a:endParaRPr lang="ru-RU" sz="9600" dirty="0">
              <a:latin typeface="Cambria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9600" dirty="0">
                <a:latin typeface="Cambria" pitchFamily="18" charset="0"/>
                <a:ea typeface="Calibri"/>
                <a:cs typeface="Times New Roman"/>
              </a:rPr>
              <a:t> </a:t>
            </a:r>
            <a:endParaRPr lang="ru-RU" sz="9600" dirty="0">
              <a:latin typeface="Cambria" pitchFamily="18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0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3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Перспектива</vt:lpstr>
      <vt:lpstr>Булінг, кібербулінг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Булінг, кібербулінг </dc:title>
  <dc:creator>пк</dc:creator>
  <cp:lastModifiedBy>пк</cp:lastModifiedBy>
  <cp:revision>1</cp:revision>
  <dcterms:created xsi:type="dcterms:W3CDTF">2024-03-07T13:52:54Z</dcterms:created>
  <dcterms:modified xsi:type="dcterms:W3CDTF">2024-03-07T13:59:10Z</dcterms:modified>
</cp:coreProperties>
</file>